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93" r:id="rId4"/>
    <p:sldId id="405" r:id="rId5"/>
    <p:sldId id="406" r:id="rId6"/>
    <p:sldId id="420" r:id="rId7"/>
    <p:sldId id="409" r:id="rId8"/>
    <p:sldId id="411" r:id="rId9"/>
    <p:sldId id="412" r:id="rId10"/>
    <p:sldId id="419" r:id="rId11"/>
    <p:sldId id="413" r:id="rId12"/>
    <p:sldId id="414" r:id="rId13"/>
    <p:sldId id="415" r:id="rId14"/>
    <p:sldId id="418" r:id="rId15"/>
    <p:sldId id="417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8" pos="2880" userDrawn="1">
          <p15:clr>
            <a:srgbClr val="A4A3A4"/>
          </p15:clr>
        </p15:guide>
        <p15:guide id="9" orient="horz" pos="16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A1A7"/>
    <a:srgbClr val="B24C63"/>
    <a:srgbClr val="C4717D"/>
    <a:srgbClr val="7106BE"/>
    <a:srgbClr val="5414AD"/>
    <a:srgbClr val="0101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614" autoAdjust="0"/>
  </p:normalViewPr>
  <p:slideViewPr>
    <p:cSldViewPr snapToGrid="0" showGuides="1">
      <p:cViewPr varScale="1">
        <p:scale>
          <a:sx n="92" d="100"/>
          <a:sy n="92" d="100"/>
        </p:scale>
        <p:origin x="1689" y="51"/>
      </p:cViewPr>
      <p:guideLst>
        <p:guide pos="2880"/>
        <p:guide orient="horz" pos="16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3" d="100"/>
          <a:sy n="53" d="100"/>
        </p:scale>
        <p:origin x="28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D7700-2F84-4644-9BD8-A29D4658E808}" type="datetimeFigureOut">
              <a:rPr lang="id-ID" smtClean="0"/>
              <a:t>19/11/2018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997BC-A9C3-461F-A8B2-FE93960BF6A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4294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A9CAF-76D6-4914-B4E3-B6E055C33B61}" type="datetimeFigureOut">
              <a:rPr lang="id-ID" smtClean="0"/>
              <a:t>19/11/2018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3F4F2-6657-40B3-A2DB-0F70A18894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0390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8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21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900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7325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60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130801" y="0"/>
            <a:ext cx="4013200" cy="51435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481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" y="955963"/>
            <a:ext cx="4571999" cy="325235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3698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58743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0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7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68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43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21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6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97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5" r:id="rId15"/>
    <p:sldLayoutId id="2147483649" r:id="rId16"/>
    <p:sldLayoutId id="2147483703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demo@gmail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demo@gmail.co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E89573-23F7-4C7E-A114-CE863FE0B7E0}"/>
              </a:ext>
            </a:extLst>
          </p:cNvPr>
          <p:cNvSpPr txBox="1"/>
          <p:nvPr/>
        </p:nvSpPr>
        <p:spPr>
          <a:xfrm>
            <a:off x="2354654" y="1177340"/>
            <a:ext cx="11758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spc="225" dirty="0">
                <a:solidFill>
                  <a:srgbClr val="FF0000"/>
                </a:solidFill>
                <a:latin typeface="Montserrat Black" panose="00000A00000000000000" pitchFamily="2" charset="0"/>
                <a:ea typeface="Roboto Black" panose="02000000000000000000" pitchFamily="2" charset="0"/>
              </a:rPr>
              <a:t>R</a:t>
            </a:r>
            <a:endParaRPr lang="id-ID" sz="7500" b="1" dirty="0">
              <a:solidFill>
                <a:srgbClr val="FF0000"/>
              </a:solidFill>
              <a:latin typeface="Montserrat Black" panose="00000A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2C0FB-2453-4101-AC6B-1F51959FF060}"/>
              </a:ext>
            </a:extLst>
          </p:cNvPr>
          <p:cNvSpPr/>
          <p:nvPr/>
        </p:nvSpPr>
        <p:spPr>
          <a:xfrm>
            <a:off x="2398357" y="2725742"/>
            <a:ext cx="4893311" cy="395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spc="450" dirty="0">
                <a:solidFill>
                  <a:schemeClr val="bg1"/>
                </a:solidFill>
                <a:latin typeface="Lato" panose="020F0502020204030203" pitchFamily="34" charset="0"/>
                <a:ea typeface="Roboto Black" panose="02000000000000000000" pitchFamily="2" charset="0"/>
              </a:rPr>
              <a:t>Site Data Collection Using Tablet</a:t>
            </a:r>
            <a:endParaRPr lang="id-ID" sz="1500" spc="450" dirty="0">
              <a:solidFill>
                <a:schemeClr val="bg1"/>
              </a:solidFill>
              <a:latin typeface="Lato" panose="020F0502020204030203" pitchFamily="34" charset="0"/>
              <a:ea typeface="Roboto Black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284DF5-DB83-4E05-8E71-65EA65CA2077}"/>
              </a:ext>
            </a:extLst>
          </p:cNvPr>
          <p:cNvSpPr txBox="1"/>
          <p:nvPr/>
        </p:nvSpPr>
        <p:spPr>
          <a:xfrm>
            <a:off x="3445900" y="1417314"/>
            <a:ext cx="52605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Montserrat Light" panose="00000400000000000000" pitchFamily="2" charset="0"/>
                <a:ea typeface="Roboto Black" panose="02000000000000000000" pitchFamily="2" charset="0"/>
              </a:rPr>
              <a:t>- </a:t>
            </a:r>
            <a:r>
              <a:rPr lang="en-US" sz="4800" dirty="0">
                <a:solidFill>
                  <a:schemeClr val="bg1"/>
                </a:solidFill>
                <a:latin typeface="Montserrat Light" panose="00000400000000000000" pitchFamily="2" charset="0"/>
                <a:ea typeface="Roboto Black" panose="02000000000000000000" pitchFamily="2" charset="0"/>
              </a:rPr>
              <a:t>Recency TAB</a:t>
            </a:r>
            <a:endParaRPr lang="id-ID" sz="4800" dirty="0">
              <a:solidFill>
                <a:schemeClr val="bg1"/>
              </a:solidFill>
              <a:latin typeface="Montserrat Light" panose="000004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4A07E-E3C6-4AB8-9CF8-95F1D37ADD85}"/>
              </a:ext>
            </a:extLst>
          </p:cNvPr>
          <p:cNvSpPr txBox="1"/>
          <p:nvPr/>
        </p:nvSpPr>
        <p:spPr>
          <a:xfrm>
            <a:off x="2876847" y="1470105"/>
            <a:ext cx="11758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spc="225" dirty="0">
                <a:solidFill>
                  <a:srgbClr val="FF0000"/>
                </a:solidFill>
                <a:latin typeface="Montserrat Black" panose="00000A00000000000000" pitchFamily="2" charset="0"/>
                <a:ea typeface="Roboto Black" panose="02000000000000000000" pitchFamily="2" charset="0"/>
              </a:rPr>
              <a:t>t</a:t>
            </a:r>
            <a:endParaRPr lang="id-ID" sz="7500" b="1" dirty="0">
              <a:solidFill>
                <a:srgbClr val="FF0000"/>
              </a:solidFill>
              <a:latin typeface="Montserrat Black" panose="00000A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27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3962507-E8F9-4BB4-8811-98D6C4F33352}"/>
              </a:ext>
            </a:extLst>
          </p:cNvPr>
          <p:cNvSpPr/>
          <p:nvPr/>
        </p:nvSpPr>
        <p:spPr>
          <a:xfrm>
            <a:off x="4741041" y="1"/>
            <a:ext cx="2202418" cy="34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pic>
        <p:nvPicPr>
          <p:cNvPr id="39" name="Picture Placeholder 4">
            <a:extLst>
              <a:ext uri="{FF2B5EF4-FFF2-40B4-BE49-F238E27FC236}">
                <a16:creationId xmlns:a16="http://schemas.microsoft.com/office/drawing/2014/main" id="{938A5439-8E76-4D57-A7D1-5BB270F47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745250" y="-1"/>
            <a:ext cx="2198209" cy="344421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708288" y="897254"/>
            <a:ext cx="17491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600" b="1" spc="225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Persentation Power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0FDF5-D83E-4F0A-AADA-6C46D14569EF}"/>
              </a:ext>
            </a:extLst>
          </p:cNvPr>
          <p:cNvSpPr txBox="1"/>
          <p:nvPr/>
        </p:nvSpPr>
        <p:spPr>
          <a:xfrm>
            <a:off x="151667" y="2038402"/>
            <a:ext cx="252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USING</a:t>
            </a:r>
            <a:endParaRPr lang="id-ID" sz="2700" b="1" dirty="0">
              <a:solidFill>
                <a:schemeClr val="bg1">
                  <a:lumMod val="50000"/>
                </a:schemeClr>
              </a:solidFill>
              <a:latin typeface="Montserrat Black" panose="00000A00000000000000" pitchFamily="2" charset="0"/>
              <a:ea typeface="Roboto" panose="02000000000000000000" pitchFamily="2" charset="0"/>
            </a:endParaRPr>
          </a:p>
          <a:p>
            <a:r>
              <a:rPr lang="en-US" sz="2700" b="1" dirty="0">
                <a:solidFill>
                  <a:srgbClr val="FF0000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RECECNY APP</a:t>
            </a:r>
            <a:r>
              <a:rPr lang="en-US" sz="2700" b="1" baseline="-25000" dirty="0">
                <a:solidFill>
                  <a:srgbClr val="FF0000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4/7</a:t>
            </a:r>
            <a:endParaRPr lang="id-ID" sz="2700" b="1" dirty="0">
              <a:solidFill>
                <a:srgbClr val="FF0000"/>
              </a:solidFill>
              <a:latin typeface="Montserrat Light" panose="000004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DEBA6-9879-4087-8BE0-34BDBB803024}"/>
              </a:ext>
            </a:extLst>
          </p:cNvPr>
          <p:cNvSpPr/>
          <p:nvPr/>
        </p:nvSpPr>
        <p:spPr>
          <a:xfrm>
            <a:off x="2538624" y="1680811"/>
            <a:ext cx="2202418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A5471E-9A8E-4369-BE61-EC6FE9C13E0C}"/>
              </a:ext>
            </a:extLst>
          </p:cNvPr>
          <p:cNvSpPr/>
          <p:nvPr/>
        </p:nvSpPr>
        <p:spPr>
          <a:xfrm>
            <a:off x="6943459" y="1680811"/>
            <a:ext cx="2200541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0974C3-BDC5-452C-B8A9-2A59D67D0020}"/>
              </a:ext>
            </a:extLst>
          </p:cNvPr>
          <p:cNvSpPr txBox="1"/>
          <p:nvPr/>
        </p:nvSpPr>
        <p:spPr>
          <a:xfrm>
            <a:off x="2885110" y="1158967"/>
            <a:ext cx="14288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ADD BEHAVIOUR DATA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9EBDD-9EF5-46D9-8EA1-1CA2E23C19F9}"/>
              </a:ext>
            </a:extLst>
          </p:cNvPr>
          <p:cNvSpPr txBox="1"/>
          <p:nvPr/>
        </p:nvSpPr>
        <p:spPr>
          <a:xfrm>
            <a:off x="7255421" y="1158967"/>
            <a:ext cx="14288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ADD BEHAVIOUR DATA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153756-9FA8-4895-91E8-40B3CC9FFD86}"/>
              </a:ext>
            </a:extLst>
          </p:cNvPr>
          <p:cNvSpPr txBox="1"/>
          <p:nvPr/>
        </p:nvSpPr>
        <p:spPr>
          <a:xfrm>
            <a:off x="5127803" y="4701516"/>
            <a:ext cx="14288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ADD BEHAVIOUR DATA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79D96B-6AE0-4DBB-B0D2-0F260B93976C}"/>
              </a:ext>
            </a:extLst>
          </p:cNvPr>
          <p:cNvGrpSpPr/>
          <p:nvPr/>
        </p:nvGrpSpPr>
        <p:grpSpPr>
          <a:xfrm>
            <a:off x="3382856" y="350155"/>
            <a:ext cx="433400" cy="433401"/>
            <a:chOff x="4293620" y="350156"/>
            <a:chExt cx="330200" cy="330201"/>
          </a:xfrm>
          <a:solidFill>
            <a:schemeClr val="bg1">
              <a:lumMod val="75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33494AC-7856-49A4-A0BB-09FC009B6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3620" y="350156"/>
              <a:ext cx="330200" cy="330201"/>
            </a:xfrm>
            <a:custGeom>
              <a:avLst/>
              <a:gdLst>
                <a:gd name="T0" fmla="*/ 189 w 208"/>
                <a:gd name="T1" fmla="*/ 19 h 208"/>
                <a:gd name="T2" fmla="*/ 177 w 208"/>
                <a:gd name="T3" fmla="*/ 19 h 208"/>
                <a:gd name="T4" fmla="*/ 157 w 208"/>
                <a:gd name="T5" fmla="*/ 0 h 208"/>
                <a:gd name="T6" fmla="*/ 150 w 208"/>
                <a:gd name="T7" fmla="*/ 0 h 208"/>
                <a:gd name="T8" fmla="*/ 130 w 208"/>
                <a:gd name="T9" fmla="*/ 19 h 208"/>
                <a:gd name="T10" fmla="*/ 118 w 208"/>
                <a:gd name="T11" fmla="*/ 19 h 208"/>
                <a:gd name="T12" fmla="*/ 98 w 208"/>
                <a:gd name="T13" fmla="*/ 0 h 208"/>
                <a:gd name="T14" fmla="*/ 90 w 208"/>
                <a:gd name="T15" fmla="*/ 0 h 208"/>
                <a:gd name="T16" fmla="*/ 70 w 208"/>
                <a:gd name="T17" fmla="*/ 19 h 208"/>
                <a:gd name="T18" fmla="*/ 58 w 208"/>
                <a:gd name="T19" fmla="*/ 19 h 208"/>
                <a:gd name="T20" fmla="*/ 39 w 208"/>
                <a:gd name="T21" fmla="*/ 0 h 208"/>
                <a:gd name="T22" fmla="*/ 31 w 208"/>
                <a:gd name="T23" fmla="*/ 0 h 208"/>
                <a:gd name="T24" fmla="*/ 0 w 208"/>
                <a:gd name="T25" fmla="*/ 19 h 208"/>
                <a:gd name="T26" fmla="*/ 19 w 208"/>
                <a:gd name="T27" fmla="*/ 39 h 208"/>
                <a:gd name="T28" fmla="*/ 19 w 208"/>
                <a:gd name="T29" fmla="*/ 51 h 208"/>
                <a:gd name="T30" fmla="*/ 0 w 208"/>
                <a:gd name="T31" fmla="*/ 70 h 208"/>
                <a:gd name="T32" fmla="*/ 0 w 208"/>
                <a:gd name="T33" fmla="*/ 78 h 208"/>
                <a:gd name="T34" fmla="*/ 19 w 208"/>
                <a:gd name="T35" fmla="*/ 98 h 208"/>
                <a:gd name="T36" fmla="*/ 19 w 208"/>
                <a:gd name="T37" fmla="*/ 110 h 208"/>
                <a:gd name="T38" fmla="*/ 0 w 208"/>
                <a:gd name="T39" fmla="*/ 130 h 208"/>
                <a:gd name="T40" fmla="*/ 0 w 208"/>
                <a:gd name="T41" fmla="*/ 138 h 208"/>
                <a:gd name="T42" fmla="*/ 19 w 208"/>
                <a:gd name="T43" fmla="*/ 157 h 208"/>
                <a:gd name="T44" fmla="*/ 19 w 208"/>
                <a:gd name="T45" fmla="*/ 169 h 208"/>
                <a:gd name="T46" fmla="*/ 0 w 208"/>
                <a:gd name="T47" fmla="*/ 189 h 208"/>
                <a:gd name="T48" fmla="*/ 31 w 208"/>
                <a:gd name="T49" fmla="*/ 208 h 208"/>
                <a:gd name="T50" fmla="*/ 39 w 208"/>
                <a:gd name="T51" fmla="*/ 208 h 208"/>
                <a:gd name="T52" fmla="*/ 58 w 208"/>
                <a:gd name="T53" fmla="*/ 189 h 208"/>
                <a:gd name="T54" fmla="*/ 70 w 208"/>
                <a:gd name="T55" fmla="*/ 189 h 208"/>
                <a:gd name="T56" fmla="*/ 90 w 208"/>
                <a:gd name="T57" fmla="*/ 208 h 208"/>
                <a:gd name="T58" fmla="*/ 98 w 208"/>
                <a:gd name="T59" fmla="*/ 208 h 208"/>
                <a:gd name="T60" fmla="*/ 118 w 208"/>
                <a:gd name="T61" fmla="*/ 189 h 208"/>
                <a:gd name="T62" fmla="*/ 130 w 208"/>
                <a:gd name="T63" fmla="*/ 189 h 208"/>
                <a:gd name="T64" fmla="*/ 150 w 208"/>
                <a:gd name="T65" fmla="*/ 208 h 208"/>
                <a:gd name="T66" fmla="*/ 157 w 208"/>
                <a:gd name="T67" fmla="*/ 208 h 208"/>
                <a:gd name="T68" fmla="*/ 177 w 208"/>
                <a:gd name="T69" fmla="*/ 189 h 208"/>
                <a:gd name="T70" fmla="*/ 189 w 208"/>
                <a:gd name="T71" fmla="*/ 189 h 208"/>
                <a:gd name="T72" fmla="*/ 189 w 208"/>
                <a:gd name="T73" fmla="*/ 177 h 208"/>
                <a:gd name="T74" fmla="*/ 208 w 208"/>
                <a:gd name="T75" fmla="*/ 157 h 208"/>
                <a:gd name="T76" fmla="*/ 208 w 208"/>
                <a:gd name="T77" fmla="*/ 150 h 208"/>
                <a:gd name="T78" fmla="*/ 189 w 208"/>
                <a:gd name="T79" fmla="*/ 130 h 208"/>
                <a:gd name="T80" fmla="*/ 189 w 208"/>
                <a:gd name="T81" fmla="*/ 118 h 208"/>
                <a:gd name="T82" fmla="*/ 208 w 208"/>
                <a:gd name="T83" fmla="*/ 98 h 208"/>
                <a:gd name="T84" fmla="*/ 208 w 208"/>
                <a:gd name="T85" fmla="*/ 90 h 208"/>
                <a:gd name="T86" fmla="*/ 189 w 208"/>
                <a:gd name="T87" fmla="*/ 70 h 208"/>
                <a:gd name="T88" fmla="*/ 189 w 208"/>
                <a:gd name="T89" fmla="*/ 58 h 208"/>
                <a:gd name="T90" fmla="*/ 208 w 208"/>
                <a:gd name="T91" fmla="*/ 39 h 208"/>
                <a:gd name="T92" fmla="*/ 208 w 208"/>
                <a:gd name="T93" fmla="*/ 31 h 208"/>
                <a:gd name="T94" fmla="*/ 177 w 208"/>
                <a:gd name="T95" fmla="*/ 17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8">
                  <a:moveTo>
                    <a:pt x="208" y="31"/>
                  </a:moveTo>
                  <a:lnTo>
                    <a:pt x="208" y="19"/>
                  </a:lnTo>
                  <a:lnTo>
                    <a:pt x="189" y="19"/>
                  </a:lnTo>
                  <a:lnTo>
                    <a:pt x="189" y="0"/>
                  </a:lnTo>
                  <a:lnTo>
                    <a:pt x="177" y="0"/>
                  </a:lnTo>
                  <a:lnTo>
                    <a:pt x="177" y="19"/>
                  </a:lnTo>
                  <a:lnTo>
                    <a:pt x="169" y="19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7" y="19"/>
                  </a:lnTo>
                  <a:lnTo>
                    <a:pt x="150" y="19"/>
                  </a:lnTo>
                  <a:lnTo>
                    <a:pt x="150" y="0"/>
                  </a:lnTo>
                  <a:lnTo>
                    <a:pt x="138" y="0"/>
                  </a:lnTo>
                  <a:lnTo>
                    <a:pt x="138" y="19"/>
                  </a:lnTo>
                  <a:lnTo>
                    <a:pt x="130" y="19"/>
                  </a:lnTo>
                  <a:lnTo>
                    <a:pt x="130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10" y="19"/>
                  </a:lnTo>
                  <a:lnTo>
                    <a:pt x="110" y="0"/>
                  </a:lnTo>
                  <a:lnTo>
                    <a:pt x="98" y="0"/>
                  </a:lnTo>
                  <a:lnTo>
                    <a:pt x="98" y="19"/>
                  </a:lnTo>
                  <a:lnTo>
                    <a:pt x="90" y="19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8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19"/>
                  </a:lnTo>
                  <a:lnTo>
                    <a:pt x="51" y="19"/>
                  </a:lnTo>
                  <a:lnTo>
                    <a:pt x="51" y="0"/>
                  </a:lnTo>
                  <a:lnTo>
                    <a:pt x="39" y="0"/>
                  </a:lnTo>
                  <a:lnTo>
                    <a:pt x="39" y="19"/>
                  </a:lnTo>
                  <a:lnTo>
                    <a:pt x="31" y="19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19" y="31"/>
                  </a:lnTo>
                  <a:lnTo>
                    <a:pt x="19" y="39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19" y="51"/>
                  </a:lnTo>
                  <a:lnTo>
                    <a:pt x="19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19" y="70"/>
                  </a:lnTo>
                  <a:lnTo>
                    <a:pt x="19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9" y="90"/>
                  </a:lnTo>
                  <a:lnTo>
                    <a:pt x="19" y="98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19" y="110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19" y="130"/>
                  </a:lnTo>
                  <a:lnTo>
                    <a:pt x="19" y="138"/>
                  </a:lnTo>
                  <a:lnTo>
                    <a:pt x="0" y="138"/>
                  </a:lnTo>
                  <a:lnTo>
                    <a:pt x="0" y="150"/>
                  </a:lnTo>
                  <a:lnTo>
                    <a:pt x="19" y="150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169"/>
                  </a:lnTo>
                  <a:lnTo>
                    <a:pt x="19" y="169"/>
                  </a:lnTo>
                  <a:lnTo>
                    <a:pt x="19" y="177"/>
                  </a:lnTo>
                  <a:lnTo>
                    <a:pt x="0" y="177"/>
                  </a:lnTo>
                  <a:lnTo>
                    <a:pt x="0" y="189"/>
                  </a:lnTo>
                  <a:lnTo>
                    <a:pt x="19" y="189"/>
                  </a:lnTo>
                  <a:lnTo>
                    <a:pt x="19" y="208"/>
                  </a:lnTo>
                  <a:lnTo>
                    <a:pt x="31" y="208"/>
                  </a:lnTo>
                  <a:lnTo>
                    <a:pt x="31" y="189"/>
                  </a:lnTo>
                  <a:lnTo>
                    <a:pt x="39" y="189"/>
                  </a:lnTo>
                  <a:lnTo>
                    <a:pt x="39" y="208"/>
                  </a:lnTo>
                  <a:lnTo>
                    <a:pt x="51" y="208"/>
                  </a:lnTo>
                  <a:lnTo>
                    <a:pt x="51" y="189"/>
                  </a:lnTo>
                  <a:lnTo>
                    <a:pt x="58" y="189"/>
                  </a:lnTo>
                  <a:lnTo>
                    <a:pt x="58" y="208"/>
                  </a:lnTo>
                  <a:lnTo>
                    <a:pt x="70" y="208"/>
                  </a:lnTo>
                  <a:lnTo>
                    <a:pt x="70" y="189"/>
                  </a:lnTo>
                  <a:lnTo>
                    <a:pt x="78" y="189"/>
                  </a:lnTo>
                  <a:lnTo>
                    <a:pt x="78" y="208"/>
                  </a:lnTo>
                  <a:lnTo>
                    <a:pt x="90" y="208"/>
                  </a:lnTo>
                  <a:lnTo>
                    <a:pt x="90" y="189"/>
                  </a:lnTo>
                  <a:lnTo>
                    <a:pt x="98" y="189"/>
                  </a:lnTo>
                  <a:lnTo>
                    <a:pt x="98" y="208"/>
                  </a:lnTo>
                  <a:lnTo>
                    <a:pt x="110" y="208"/>
                  </a:lnTo>
                  <a:lnTo>
                    <a:pt x="110" y="189"/>
                  </a:lnTo>
                  <a:lnTo>
                    <a:pt x="118" y="189"/>
                  </a:lnTo>
                  <a:lnTo>
                    <a:pt x="118" y="208"/>
                  </a:lnTo>
                  <a:lnTo>
                    <a:pt x="130" y="208"/>
                  </a:lnTo>
                  <a:lnTo>
                    <a:pt x="130" y="189"/>
                  </a:lnTo>
                  <a:lnTo>
                    <a:pt x="138" y="189"/>
                  </a:lnTo>
                  <a:lnTo>
                    <a:pt x="138" y="208"/>
                  </a:lnTo>
                  <a:lnTo>
                    <a:pt x="150" y="208"/>
                  </a:lnTo>
                  <a:lnTo>
                    <a:pt x="150" y="189"/>
                  </a:lnTo>
                  <a:lnTo>
                    <a:pt x="157" y="189"/>
                  </a:lnTo>
                  <a:lnTo>
                    <a:pt x="157" y="208"/>
                  </a:lnTo>
                  <a:lnTo>
                    <a:pt x="169" y="208"/>
                  </a:lnTo>
                  <a:lnTo>
                    <a:pt x="169" y="189"/>
                  </a:lnTo>
                  <a:lnTo>
                    <a:pt x="177" y="189"/>
                  </a:lnTo>
                  <a:lnTo>
                    <a:pt x="177" y="208"/>
                  </a:lnTo>
                  <a:lnTo>
                    <a:pt x="189" y="208"/>
                  </a:lnTo>
                  <a:lnTo>
                    <a:pt x="189" y="189"/>
                  </a:lnTo>
                  <a:lnTo>
                    <a:pt x="208" y="189"/>
                  </a:lnTo>
                  <a:lnTo>
                    <a:pt x="208" y="177"/>
                  </a:lnTo>
                  <a:lnTo>
                    <a:pt x="189" y="177"/>
                  </a:lnTo>
                  <a:lnTo>
                    <a:pt x="189" y="169"/>
                  </a:lnTo>
                  <a:lnTo>
                    <a:pt x="208" y="169"/>
                  </a:lnTo>
                  <a:lnTo>
                    <a:pt x="208" y="157"/>
                  </a:lnTo>
                  <a:lnTo>
                    <a:pt x="189" y="157"/>
                  </a:lnTo>
                  <a:lnTo>
                    <a:pt x="189" y="150"/>
                  </a:lnTo>
                  <a:lnTo>
                    <a:pt x="208" y="150"/>
                  </a:lnTo>
                  <a:lnTo>
                    <a:pt x="208" y="138"/>
                  </a:lnTo>
                  <a:lnTo>
                    <a:pt x="189" y="138"/>
                  </a:lnTo>
                  <a:lnTo>
                    <a:pt x="189" y="130"/>
                  </a:lnTo>
                  <a:lnTo>
                    <a:pt x="208" y="130"/>
                  </a:lnTo>
                  <a:lnTo>
                    <a:pt x="208" y="118"/>
                  </a:lnTo>
                  <a:lnTo>
                    <a:pt x="189" y="118"/>
                  </a:lnTo>
                  <a:lnTo>
                    <a:pt x="189" y="110"/>
                  </a:lnTo>
                  <a:lnTo>
                    <a:pt x="208" y="110"/>
                  </a:lnTo>
                  <a:lnTo>
                    <a:pt x="208" y="98"/>
                  </a:lnTo>
                  <a:lnTo>
                    <a:pt x="189" y="98"/>
                  </a:lnTo>
                  <a:lnTo>
                    <a:pt x="189" y="90"/>
                  </a:lnTo>
                  <a:lnTo>
                    <a:pt x="208" y="90"/>
                  </a:lnTo>
                  <a:lnTo>
                    <a:pt x="208" y="78"/>
                  </a:lnTo>
                  <a:lnTo>
                    <a:pt x="189" y="78"/>
                  </a:lnTo>
                  <a:lnTo>
                    <a:pt x="189" y="70"/>
                  </a:lnTo>
                  <a:lnTo>
                    <a:pt x="208" y="70"/>
                  </a:lnTo>
                  <a:lnTo>
                    <a:pt x="208" y="58"/>
                  </a:lnTo>
                  <a:lnTo>
                    <a:pt x="189" y="58"/>
                  </a:lnTo>
                  <a:lnTo>
                    <a:pt x="189" y="51"/>
                  </a:lnTo>
                  <a:lnTo>
                    <a:pt x="208" y="51"/>
                  </a:lnTo>
                  <a:lnTo>
                    <a:pt x="208" y="39"/>
                  </a:lnTo>
                  <a:lnTo>
                    <a:pt x="189" y="39"/>
                  </a:lnTo>
                  <a:lnTo>
                    <a:pt x="189" y="31"/>
                  </a:lnTo>
                  <a:lnTo>
                    <a:pt x="208" y="31"/>
                  </a:lnTo>
                  <a:close/>
                  <a:moveTo>
                    <a:pt x="31" y="31"/>
                  </a:moveTo>
                  <a:lnTo>
                    <a:pt x="177" y="31"/>
                  </a:lnTo>
                  <a:lnTo>
                    <a:pt x="177" y="177"/>
                  </a:lnTo>
                  <a:lnTo>
                    <a:pt x="31" y="177"/>
                  </a:lnTo>
                  <a:lnTo>
                    <a:pt x="3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79E35EB-F734-47E8-A949-33D14A4A1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24769"/>
              <a:ext cx="904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04E8ACFB-D0A7-4FC3-9DCB-D75D89FF1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58106"/>
              <a:ext cx="71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5A65D9C-5027-4601-9521-0AE2A1EE5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0933" y="407306"/>
              <a:ext cx="190500" cy="217488"/>
            </a:xfrm>
            <a:custGeom>
              <a:avLst/>
              <a:gdLst>
                <a:gd name="T0" fmla="*/ 1024 w 1184"/>
                <a:gd name="T1" fmla="*/ 268 h 1348"/>
                <a:gd name="T2" fmla="*/ 864 w 1184"/>
                <a:gd name="T3" fmla="*/ 428 h 1348"/>
                <a:gd name="T4" fmla="*/ 964 w 1184"/>
                <a:gd name="T5" fmla="*/ 576 h 1348"/>
                <a:gd name="T6" fmla="*/ 964 w 1184"/>
                <a:gd name="T7" fmla="*/ 1128 h 1348"/>
                <a:gd name="T8" fmla="*/ 752 w 1184"/>
                <a:gd name="T9" fmla="*/ 1128 h 1348"/>
                <a:gd name="T10" fmla="*/ 752 w 1184"/>
                <a:gd name="T11" fmla="*/ 308 h 1348"/>
                <a:gd name="T12" fmla="*/ 852 w 1184"/>
                <a:gd name="T13" fmla="*/ 160 h 1348"/>
                <a:gd name="T14" fmla="*/ 692 w 1184"/>
                <a:gd name="T15" fmla="*/ 0 h 1348"/>
                <a:gd name="T16" fmla="*/ 532 w 1184"/>
                <a:gd name="T17" fmla="*/ 160 h 1348"/>
                <a:gd name="T18" fmla="*/ 632 w 1184"/>
                <a:gd name="T19" fmla="*/ 308 h 1348"/>
                <a:gd name="T20" fmla="*/ 632 w 1184"/>
                <a:gd name="T21" fmla="*/ 756 h 1348"/>
                <a:gd name="T22" fmla="*/ 308 w 1184"/>
                <a:gd name="T23" fmla="*/ 756 h 1348"/>
                <a:gd name="T24" fmla="*/ 160 w 1184"/>
                <a:gd name="T25" fmla="*/ 656 h 1348"/>
                <a:gd name="T26" fmla="*/ 0 w 1184"/>
                <a:gd name="T27" fmla="*/ 816 h 1348"/>
                <a:gd name="T28" fmla="*/ 160 w 1184"/>
                <a:gd name="T29" fmla="*/ 976 h 1348"/>
                <a:gd name="T30" fmla="*/ 308 w 1184"/>
                <a:gd name="T31" fmla="*/ 876 h 1348"/>
                <a:gd name="T32" fmla="*/ 632 w 1184"/>
                <a:gd name="T33" fmla="*/ 876 h 1348"/>
                <a:gd name="T34" fmla="*/ 632 w 1184"/>
                <a:gd name="T35" fmla="*/ 1128 h 1348"/>
                <a:gd name="T36" fmla="*/ 308 w 1184"/>
                <a:gd name="T37" fmla="*/ 1128 h 1348"/>
                <a:gd name="T38" fmla="*/ 160 w 1184"/>
                <a:gd name="T39" fmla="*/ 1028 h 1348"/>
                <a:gd name="T40" fmla="*/ 0 w 1184"/>
                <a:gd name="T41" fmla="*/ 1188 h 1348"/>
                <a:gd name="T42" fmla="*/ 160 w 1184"/>
                <a:gd name="T43" fmla="*/ 1348 h 1348"/>
                <a:gd name="T44" fmla="*/ 308 w 1184"/>
                <a:gd name="T45" fmla="*/ 1248 h 1348"/>
                <a:gd name="T46" fmla="*/ 1084 w 1184"/>
                <a:gd name="T47" fmla="*/ 1248 h 1348"/>
                <a:gd name="T48" fmla="*/ 1084 w 1184"/>
                <a:gd name="T49" fmla="*/ 576 h 1348"/>
                <a:gd name="T50" fmla="*/ 1184 w 1184"/>
                <a:gd name="T51" fmla="*/ 428 h 1348"/>
                <a:gd name="T52" fmla="*/ 1024 w 1184"/>
                <a:gd name="T53" fmla="*/ 268 h 1348"/>
                <a:gd name="T54" fmla="*/ 160 w 1184"/>
                <a:gd name="T55" fmla="*/ 856 h 1348"/>
                <a:gd name="T56" fmla="*/ 120 w 1184"/>
                <a:gd name="T57" fmla="*/ 816 h 1348"/>
                <a:gd name="T58" fmla="*/ 160 w 1184"/>
                <a:gd name="T59" fmla="*/ 776 h 1348"/>
                <a:gd name="T60" fmla="*/ 200 w 1184"/>
                <a:gd name="T61" fmla="*/ 816 h 1348"/>
                <a:gd name="T62" fmla="*/ 160 w 1184"/>
                <a:gd name="T63" fmla="*/ 856 h 1348"/>
                <a:gd name="T64" fmla="*/ 692 w 1184"/>
                <a:gd name="T65" fmla="*/ 120 h 1348"/>
                <a:gd name="T66" fmla="*/ 732 w 1184"/>
                <a:gd name="T67" fmla="*/ 160 h 1348"/>
                <a:gd name="T68" fmla="*/ 692 w 1184"/>
                <a:gd name="T69" fmla="*/ 200 h 1348"/>
                <a:gd name="T70" fmla="*/ 652 w 1184"/>
                <a:gd name="T71" fmla="*/ 160 h 1348"/>
                <a:gd name="T72" fmla="*/ 692 w 1184"/>
                <a:gd name="T73" fmla="*/ 120 h 1348"/>
                <a:gd name="T74" fmla="*/ 160 w 1184"/>
                <a:gd name="T75" fmla="*/ 1228 h 1348"/>
                <a:gd name="T76" fmla="*/ 120 w 1184"/>
                <a:gd name="T77" fmla="*/ 1188 h 1348"/>
                <a:gd name="T78" fmla="*/ 160 w 1184"/>
                <a:gd name="T79" fmla="*/ 1148 h 1348"/>
                <a:gd name="T80" fmla="*/ 200 w 1184"/>
                <a:gd name="T81" fmla="*/ 1188 h 1348"/>
                <a:gd name="T82" fmla="*/ 160 w 1184"/>
                <a:gd name="T83" fmla="*/ 1228 h 1348"/>
                <a:gd name="T84" fmla="*/ 1024 w 1184"/>
                <a:gd name="T85" fmla="*/ 388 h 1348"/>
                <a:gd name="T86" fmla="*/ 1064 w 1184"/>
                <a:gd name="T87" fmla="*/ 428 h 1348"/>
                <a:gd name="T88" fmla="*/ 1024 w 1184"/>
                <a:gd name="T89" fmla="*/ 468 h 1348"/>
                <a:gd name="T90" fmla="*/ 984 w 1184"/>
                <a:gd name="T91" fmla="*/ 428 h 1348"/>
                <a:gd name="T92" fmla="*/ 1024 w 1184"/>
                <a:gd name="T93" fmla="*/ 388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4" h="1348">
                  <a:moveTo>
                    <a:pt x="1024" y="268"/>
                  </a:moveTo>
                  <a:cubicBezTo>
                    <a:pt x="936" y="268"/>
                    <a:pt x="864" y="340"/>
                    <a:pt x="864" y="428"/>
                  </a:cubicBezTo>
                  <a:cubicBezTo>
                    <a:pt x="864" y="495"/>
                    <a:pt x="905" y="552"/>
                    <a:pt x="964" y="576"/>
                  </a:cubicBezTo>
                  <a:cubicBezTo>
                    <a:pt x="964" y="1128"/>
                    <a:pt x="964" y="1128"/>
                    <a:pt x="964" y="1128"/>
                  </a:cubicBezTo>
                  <a:cubicBezTo>
                    <a:pt x="752" y="1128"/>
                    <a:pt x="752" y="1128"/>
                    <a:pt x="752" y="1128"/>
                  </a:cubicBezTo>
                  <a:cubicBezTo>
                    <a:pt x="752" y="308"/>
                    <a:pt x="752" y="308"/>
                    <a:pt x="752" y="308"/>
                  </a:cubicBezTo>
                  <a:cubicBezTo>
                    <a:pt x="811" y="284"/>
                    <a:pt x="852" y="227"/>
                    <a:pt x="852" y="160"/>
                  </a:cubicBezTo>
                  <a:cubicBezTo>
                    <a:pt x="852" y="72"/>
                    <a:pt x="780" y="0"/>
                    <a:pt x="692" y="0"/>
                  </a:cubicBezTo>
                  <a:cubicBezTo>
                    <a:pt x="604" y="0"/>
                    <a:pt x="532" y="72"/>
                    <a:pt x="532" y="160"/>
                  </a:cubicBezTo>
                  <a:cubicBezTo>
                    <a:pt x="532" y="227"/>
                    <a:pt x="573" y="284"/>
                    <a:pt x="632" y="308"/>
                  </a:cubicBezTo>
                  <a:cubicBezTo>
                    <a:pt x="632" y="756"/>
                    <a:pt x="632" y="756"/>
                    <a:pt x="632" y="756"/>
                  </a:cubicBezTo>
                  <a:cubicBezTo>
                    <a:pt x="308" y="756"/>
                    <a:pt x="308" y="756"/>
                    <a:pt x="308" y="756"/>
                  </a:cubicBezTo>
                  <a:cubicBezTo>
                    <a:pt x="284" y="697"/>
                    <a:pt x="227" y="656"/>
                    <a:pt x="160" y="656"/>
                  </a:cubicBezTo>
                  <a:cubicBezTo>
                    <a:pt x="72" y="656"/>
                    <a:pt x="0" y="728"/>
                    <a:pt x="0" y="816"/>
                  </a:cubicBezTo>
                  <a:cubicBezTo>
                    <a:pt x="0" y="904"/>
                    <a:pt x="72" y="976"/>
                    <a:pt x="160" y="976"/>
                  </a:cubicBezTo>
                  <a:cubicBezTo>
                    <a:pt x="227" y="976"/>
                    <a:pt x="284" y="935"/>
                    <a:pt x="308" y="876"/>
                  </a:cubicBezTo>
                  <a:cubicBezTo>
                    <a:pt x="632" y="876"/>
                    <a:pt x="632" y="876"/>
                    <a:pt x="632" y="876"/>
                  </a:cubicBezTo>
                  <a:cubicBezTo>
                    <a:pt x="632" y="1128"/>
                    <a:pt x="632" y="1128"/>
                    <a:pt x="632" y="1128"/>
                  </a:cubicBezTo>
                  <a:cubicBezTo>
                    <a:pt x="308" y="1128"/>
                    <a:pt x="308" y="1128"/>
                    <a:pt x="308" y="1128"/>
                  </a:cubicBezTo>
                  <a:cubicBezTo>
                    <a:pt x="284" y="1069"/>
                    <a:pt x="227" y="1028"/>
                    <a:pt x="160" y="1028"/>
                  </a:cubicBezTo>
                  <a:cubicBezTo>
                    <a:pt x="72" y="1028"/>
                    <a:pt x="0" y="1100"/>
                    <a:pt x="0" y="1188"/>
                  </a:cubicBezTo>
                  <a:cubicBezTo>
                    <a:pt x="0" y="1276"/>
                    <a:pt x="72" y="1348"/>
                    <a:pt x="160" y="1348"/>
                  </a:cubicBezTo>
                  <a:cubicBezTo>
                    <a:pt x="227" y="1348"/>
                    <a:pt x="284" y="1307"/>
                    <a:pt x="308" y="1248"/>
                  </a:cubicBezTo>
                  <a:cubicBezTo>
                    <a:pt x="1084" y="1248"/>
                    <a:pt x="1084" y="1248"/>
                    <a:pt x="1084" y="1248"/>
                  </a:cubicBezTo>
                  <a:cubicBezTo>
                    <a:pt x="1084" y="576"/>
                    <a:pt x="1084" y="576"/>
                    <a:pt x="1084" y="576"/>
                  </a:cubicBezTo>
                  <a:cubicBezTo>
                    <a:pt x="1143" y="552"/>
                    <a:pt x="1184" y="495"/>
                    <a:pt x="1184" y="428"/>
                  </a:cubicBezTo>
                  <a:cubicBezTo>
                    <a:pt x="1184" y="340"/>
                    <a:pt x="1112" y="268"/>
                    <a:pt x="1024" y="268"/>
                  </a:cubicBezTo>
                  <a:close/>
                  <a:moveTo>
                    <a:pt x="160" y="856"/>
                  </a:moveTo>
                  <a:cubicBezTo>
                    <a:pt x="138" y="856"/>
                    <a:pt x="120" y="838"/>
                    <a:pt x="120" y="816"/>
                  </a:cubicBezTo>
                  <a:cubicBezTo>
                    <a:pt x="120" y="794"/>
                    <a:pt x="138" y="776"/>
                    <a:pt x="160" y="776"/>
                  </a:cubicBezTo>
                  <a:cubicBezTo>
                    <a:pt x="182" y="776"/>
                    <a:pt x="200" y="794"/>
                    <a:pt x="200" y="816"/>
                  </a:cubicBezTo>
                  <a:cubicBezTo>
                    <a:pt x="200" y="838"/>
                    <a:pt x="182" y="856"/>
                    <a:pt x="160" y="856"/>
                  </a:cubicBezTo>
                  <a:close/>
                  <a:moveTo>
                    <a:pt x="692" y="120"/>
                  </a:moveTo>
                  <a:cubicBezTo>
                    <a:pt x="714" y="120"/>
                    <a:pt x="732" y="138"/>
                    <a:pt x="732" y="160"/>
                  </a:cubicBezTo>
                  <a:cubicBezTo>
                    <a:pt x="732" y="182"/>
                    <a:pt x="714" y="200"/>
                    <a:pt x="692" y="200"/>
                  </a:cubicBezTo>
                  <a:cubicBezTo>
                    <a:pt x="670" y="200"/>
                    <a:pt x="652" y="182"/>
                    <a:pt x="652" y="160"/>
                  </a:cubicBezTo>
                  <a:cubicBezTo>
                    <a:pt x="652" y="138"/>
                    <a:pt x="670" y="120"/>
                    <a:pt x="692" y="120"/>
                  </a:cubicBezTo>
                  <a:close/>
                  <a:moveTo>
                    <a:pt x="160" y="1228"/>
                  </a:moveTo>
                  <a:cubicBezTo>
                    <a:pt x="138" y="1228"/>
                    <a:pt x="120" y="1210"/>
                    <a:pt x="120" y="1188"/>
                  </a:cubicBezTo>
                  <a:cubicBezTo>
                    <a:pt x="120" y="1166"/>
                    <a:pt x="138" y="1148"/>
                    <a:pt x="160" y="1148"/>
                  </a:cubicBezTo>
                  <a:cubicBezTo>
                    <a:pt x="182" y="1148"/>
                    <a:pt x="200" y="1166"/>
                    <a:pt x="200" y="1188"/>
                  </a:cubicBezTo>
                  <a:cubicBezTo>
                    <a:pt x="200" y="1210"/>
                    <a:pt x="182" y="1228"/>
                    <a:pt x="160" y="1228"/>
                  </a:cubicBezTo>
                  <a:close/>
                  <a:moveTo>
                    <a:pt x="1024" y="388"/>
                  </a:moveTo>
                  <a:cubicBezTo>
                    <a:pt x="1046" y="388"/>
                    <a:pt x="1064" y="406"/>
                    <a:pt x="1064" y="428"/>
                  </a:cubicBezTo>
                  <a:cubicBezTo>
                    <a:pt x="1064" y="450"/>
                    <a:pt x="1046" y="468"/>
                    <a:pt x="1024" y="468"/>
                  </a:cubicBezTo>
                  <a:cubicBezTo>
                    <a:pt x="1002" y="468"/>
                    <a:pt x="984" y="450"/>
                    <a:pt x="984" y="428"/>
                  </a:cubicBezTo>
                  <a:cubicBezTo>
                    <a:pt x="984" y="406"/>
                    <a:pt x="1002" y="388"/>
                    <a:pt x="1024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3038559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7408871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5281253" y="4517523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581186" y="3723847"/>
            <a:ext cx="514049" cy="514046"/>
            <a:chOff x="5778500" y="5091113"/>
            <a:chExt cx="498475" cy="498475"/>
          </a:xfrm>
          <a:solidFill>
            <a:schemeClr val="bg1">
              <a:lumMod val="75000"/>
            </a:schemeClr>
          </a:solidFill>
        </p:grpSpPr>
        <p:sp>
          <p:nvSpPr>
            <p:cNvPr id="78" name="Freeform 502"/>
            <p:cNvSpPr>
              <a:spLocks noEditPoints="1"/>
            </p:cNvSpPr>
            <p:nvPr/>
          </p:nvSpPr>
          <p:spPr bwMode="auto">
            <a:xfrm>
              <a:off x="5778500" y="5091113"/>
              <a:ext cx="498475" cy="498475"/>
            </a:xfrm>
            <a:custGeom>
              <a:avLst/>
              <a:gdLst>
                <a:gd name="T0" fmla="*/ 483 w 3450"/>
                <a:gd name="T1" fmla="*/ 566 h 3451"/>
                <a:gd name="T2" fmla="*/ 516 w 3450"/>
                <a:gd name="T3" fmla="*/ 2934 h 3451"/>
                <a:gd name="T4" fmla="*/ 2884 w 3450"/>
                <a:gd name="T5" fmla="*/ 2968 h 3451"/>
                <a:gd name="T6" fmla="*/ 2980 w 3450"/>
                <a:gd name="T7" fmla="*/ 627 h 3451"/>
                <a:gd name="T8" fmla="*/ 2854 w 3450"/>
                <a:gd name="T9" fmla="*/ 474 h 3451"/>
                <a:gd name="T10" fmla="*/ 852 w 3450"/>
                <a:gd name="T11" fmla="*/ 39 h 3451"/>
                <a:gd name="T12" fmla="*/ 1187 w 3450"/>
                <a:gd name="T13" fmla="*/ 39 h 3451"/>
                <a:gd name="T14" fmla="*/ 1310 w 3450"/>
                <a:gd name="T15" fmla="*/ 23 h 3451"/>
                <a:gd name="T16" fmla="*/ 1650 w 3450"/>
                <a:gd name="T17" fmla="*/ 57 h 3451"/>
                <a:gd name="T18" fmla="*/ 1764 w 3450"/>
                <a:gd name="T19" fmla="*/ 11 h 3451"/>
                <a:gd name="T20" fmla="*/ 2117 w 3450"/>
                <a:gd name="T21" fmla="*/ 78 h 3451"/>
                <a:gd name="T22" fmla="*/ 2217 w 3450"/>
                <a:gd name="T23" fmla="*/ 2 h 3451"/>
                <a:gd name="T24" fmla="*/ 2587 w 3450"/>
                <a:gd name="T25" fmla="*/ 313 h 3451"/>
                <a:gd name="T26" fmla="*/ 2666 w 3450"/>
                <a:gd name="T27" fmla="*/ 0 h 3451"/>
                <a:gd name="T28" fmla="*/ 2744 w 3450"/>
                <a:gd name="T29" fmla="*/ 313 h 3451"/>
                <a:gd name="T30" fmla="*/ 3045 w 3450"/>
                <a:gd name="T31" fmla="*/ 406 h 3451"/>
                <a:gd name="T32" fmla="*/ 3136 w 3450"/>
                <a:gd name="T33" fmla="*/ 706 h 3451"/>
                <a:gd name="T34" fmla="*/ 3450 w 3450"/>
                <a:gd name="T35" fmla="*/ 785 h 3451"/>
                <a:gd name="T36" fmla="*/ 3136 w 3450"/>
                <a:gd name="T37" fmla="*/ 862 h 3451"/>
                <a:gd name="T38" fmla="*/ 3447 w 3450"/>
                <a:gd name="T39" fmla="*/ 1234 h 3451"/>
                <a:gd name="T40" fmla="*/ 3371 w 3450"/>
                <a:gd name="T41" fmla="*/ 1333 h 3451"/>
                <a:gd name="T42" fmla="*/ 3439 w 3450"/>
                <a:gd name="T43" fmla="*/ 1686 h 3451"/>
                <a:gd name="T44" fmla="*/ 3392 w 3450"/>
                <a:gd name="T45" fmla="*/ 1801 h 3451"/>
                <a:gd name="T46" fmla="*/ 3427 w 3450"/>
                <a:gd name="T47" fmla="*/ 2140 h 3451"/>
                <a:gd name="T48" fmla="*/ 3411 w 3450"/>
                <a:gd name="T49" fmla="*/ 2264 h 3451"/>
                <a:gd name="T50" fmla="*/ 3411 w 3450"/>
                <a:gd name="T51" fmla="*/ 2599 h 3451"/>
                <a:gd name="T52" fmla="*/ 3427 w 3450"/>
                <a:gd name="T53" fmla="*/ 2722 h 3451"/>
                <a:gd name="T54" fmla="*/ 3124 w 3450"/>
                <a:gd name="T55" fmla="*/ 2907 h 3451"/>
                <a:gd name="T56" fmla="*/ 2945 w 3450"/>
                <a:gd name="T57" fmla="*/ 3112 h 3451"/>
                <a:gd name="T58" fmla="*/ 2734 w 3450"/>
                <a:gd name="T59" fmla="*/ 3412 h 3451"/>
                <a:gd name="T60" fmla="*/ 2610 w 3450"/>
                <a:gd name="T61" fmla="*/ 3427 h 3451"/>
                <a:gd name="T62" fmla="*/ 2271 w 3450"/>
                <a:gd name="T63" fmla="*/ 3393 h 3451"/>
                <a:gd name="T64" fmla="*/ 2156 w 3450"/>
                <a:gd name="T65" fmla="*/ 3440 h 3451"/>
                <a:gd name="T66" fmla="*/ 1803 w 3450"/>
                <a:gd name="T67" fmla="*/ 3373 h 3451"/>
                <a:gd name="T68" fmla="*/ 1704 w 3450"/>
                <a:gd name="T69" fmla="*/ 3448 h 3451"/>
                <a:gd name="T70" fmla="*/ 1333 w 3450"/>
                <a:gd name="T71" fmla="*/ 3137 h 3451"/>
                <a:gd name="T72" fmla="*/ 1255 w 3450"/>
                <a:gd name="T73" fmla="*/ 3451 h 3451"/>
                <a:gd name="T74" fmla="*/ 1176 w 3450"/>
                <a:gd name="T75" fmla="*/ 3137 h 3451"/>
                <a:gd name="T76" fmla="*/ 805 w 3450"/>
                <a:gd name="T77" fmla="*/ 3448 h 3451"/>
                <a:gd name="T78" fmla="*/ 706 w 3450"/>
                <a:gd name="T79" fmla="*/ 3373 h 3451"/>
                <a:gd name="T80" fmla="*/ 436 w 3450"/>
                <a:gd name="T81" fmla="*/ 3072 h 3451"/>
                <a:gd name="T82" fmla="*/ 314 w 3450"/>
                <a:gd name="T83" fmla="*/ 2824 h 3451"/>
                <a:gd name="T84" fmla="*/ 3 w 3450"/>
                <a:gd name="T85" fmla="*/ 2687 h 3451"/>
                <a:gd name="T86" fmla="*/ 58 w 3450"/>
                <a:gd name="T87" fmla="*/ 2591 h 3451"/>
                <a:gd name="T88" fmla="*/ 23 w 3450"/>
                <a:gd name="T89" fmla="*/ 2251 h 3451"/>
                <a:gd name="T90" fmla="*/ 23 w 3450"/>
                <a:gd name="T91" fmla="*/ 2140 h 3451"/>
                <a:gd name="T92" fmla="*/ 58 w 3450"/>
                <a:gd name="T93" fmla="*/ 1801 h 3451"/>
                <a:gd name="T94" fmla="*/ 3 w 3450"/>
                <a:gd name="T95" fmla="*/ 1704 h 3451"/>
                <a:gd name="T96" fmla="*/ 314 w 3450"/>
                <a:gd name="T97" fmla="*/ 1333 h 3451"/>
                <a:gd name="T98" fmla="*/ 0 w 3450"/>
                <a:gd name="T99" fmla="*/ 1255 h 3451"/>
                <a:gd name="T100" fmla="*/ 79 w 3450"/>
                <a:gd name="T101" fmla="*/ 1176 h 3451"/>
                <a:gd name="T102" fmla="*/ 11 w 3450"/>
                <a:gd name="T103" fmla="*/ 823 h 3451"/>
                <a:gd name="T104" fmla="*/ 39 w 3450"/>
                <a:gd name="T105" fmla="*/ 716 h 3451"/>
                <a:gd name="T106" fmla="*/ 339 w 3450"/>
                <a:gd name="T107" fmla="*/ 505 h 3451"/>
                <a:gd name="T108" fmla="*/ 545 w 3450"/>
                <a:gd name="T109" fmla="*/ 325 h 3451"/>
                <a:gd name="T110" fmla="*/ 729 w 3450"/>
                <a:gd name="T111" fmla="*/ 23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50" h="3451">
                  <a:moveTo>
                    <a:pt x="628" y="471"/>
                  </a:moveTo>
                  <a:lnTo>
                    <a:pt x="596" y="474"/>
                  </a:lnTo>
                  <a:lnTo>
                    <a:pt x="567" y="483"/>
                  </a:lnTo>
                  <a:lnTo>
                    <a:pt x="539" y="497"/>
                  </a:lnTo>
                  <a:lnTo>
                    <a:pt x="516" y="517"/>
                  </a:lnTo>
                  <a:lnTo>
                    <a:pt x="497" y="540"/>
                  </a:lnTo>
                  <a:lnTo>
                    <a:pt x="483" y="566"/>
                  </a:lnTo>
                  <a:lnTo>
                    <a:pt x="474" y="596"/>
                  </a:lnTo>
                  <a:lnTo>
                    <a:pt x="471" y="627"/>
                  </a:lnTo>
                  <a:lnTo>
                    <a:pt x="471" y="2824"/>
                  </a:lnTo>
                  <a:lnTo>
                    <a:pt x="474" y="2855"/>
                  </a:lnTo>
                  <a:lnTo>
                    <a:pt x="483" y="2885"/>
                  </a:lnTo>
                  <a:lnTo>
                    <a:pt x="497" y="2911"/>
                  </a:lnTo>
                  <a:lnTo>
                    <a:pt x="516" y="2934"/>
                  </a:lnTo>
                  <a:lnTo>
                    <a:pt x="539" y="2954"/>
                  </a:lnTo>
                  <a:lnTo>
                    <a:pt x="567" y="2968"/>
                  </a:lnTo>
                  <a:lnTo>
                    <a:pt x="596" y="2977"/>
                  </a:lnTo>
                  <a:lnTo>
                    <a:pt x="628" y="2980"/>
                  </a:lnTo>
                  <a:lnTo>
                    <a:pt x="2822" y="2980"/>
                  </a:lnTo>
                  <a:lnTo>
                    <a:pt x="2854" y="2977"/>
                  </a:lnTo>
                  <a:lnTo>
                    <a:pt x="2884" y="2968"/>
                  </a:lnTo>
                  <a:lnTo>
                    <a:pt x="2910" y="2954"/>
                  </a:lnTo>
                  <a:lnTo>
                    <a:pt x="2933" y="2934"/>
                  </a:lnTo>
                  <a:lnTo>
                    <a:pt x="2952" y="2911"/>
                  </a:lnTo>
                  <a:lnTo>
                    <a:pt x="2967" y="2885"/>
                  </a:lnTo>
                  <a:lnTo>
                    <a:pt x="2976" y="2855"/>
                  </a:lnTo>
                  <a:lnTo>
                    <a:pt x="2980" y="2824"/>
                  </a:lnTo>
                  <a:lnTo>
                    <a:pt x="2980" y="627"/>
                  </a:lnTo>
                  <a:lnTo>
                    <a:pt x="2976" y="596"/>
                  </a:lnTo>
                  <a:lnTo>
                    <a:pt x="2967" y="566"/>
                  </a:lnTo>
                  <a:lnTo>
                    <a:pt x="2952" y="540"/>
                  </a:lnTo>
                  <a:lnTo>
                    <a:pt x="2933" y="517"/>
                  </a:lnTo>
                  <a:lnTo>
                    <a:pt x="2910" y="497"/>
                  </a:lnTo>
                  <a:lnTo>
                    <a:pt x="2884" y="483"/>
                  </a:lnTo>
                  <a:lnTo>
                    <a:pt x="2854" y="474"/>
                  </a:lnTo>
                  <a:lnTo>
                    <a:pt x="2822" y="471"/>
                  </a:lnTo>
                  <a:lnTo>
                    <a:pt x="628" y="471"/>
                  </a:lnTo>
                  <a:close/>
                  <a:moveTo>
                    <a:pt x="784" y="0"/>
                  </a:moveTo>
                  <a:lnTo>
                    <a:pt x="805" y="2"/>
                  </a:lnTo>
                  <a:lnTo>
                    <a:pt x="824" y="11"/>
                  </a:lnTo>
                  <a:lnTo>
                    <a:pt x="840" y="23"/>
                  </a:lnTo>
                  <a:lnTo>
                    <a:pt x="852" y="39"/>
                  </a:lnTo>
                  <a:lnTo>
                    <a:pt x="860" y="57"/>
                  </a:lnTo>
                  <a:lnTo>
                    <a:pt x="863" y="78"/>
                  </a:lnTo>
                  <a:lnTo>
                    <a:pt x="863" y="313"/>
                  </a:lnTo>
                  <a:lnTo>
                    <a:pt x="1176" y="313"/>
                  </a:lnTo>
                  <a:lnTo>
                    <a:pt x="1176" y="78"/>
                  </a:lnTo>
                  <a:lnTo>
                    <a:pt x="1179" y="57"/>
                  </a:lnTo>
                  <a:lnTo>
                    <a:pt x="1187" y="39"/>
                  </a:lnTo>
                  <a:lnTo>
                    <a:pt x="1200" y="23"/>
                  </a:lnTo>
                  <a:lnTo>
                    <a:pt x="1215" y="11"/>
                  </a:lnTo>
                  <a:lnTo>
                    <a:pt x="1234" y="2"/>
                  </a:lnTo>
                  <a:lnTo>
                    <a:pt x="1255" y="0"/>
                  </a:lnTo>
                  <a:lnTo>
                    <a:pt x="1275" y="2"/>
                  </a:lnTo>
                  <a:lnTo>
                    <a:pt x="1294" y="11"/>
                  </a:lnTo>
                  <a:lnTo>
                    <a:pt x="1310" y="23"/>
                  </a:lnTo>
                  <a:lnTo>
                    <a:pt x="1322" y="39"/>
                  </a:lnTo>
                  <a:lnTo>
                    <a:pt x="1331" y="57"/>
                  </a:lnTo>
                  <a:lnTo>
                    <a:pt x="1333" y="78"/>
                  </a:lnTo>
                  <a:lnTo>
                    <a:pt x="1333" y="313"/>
                  </a:lnTo>
                  <a:lnTo>
                    <a:pt x="1647" y="313"/>
                  </a:lnTo>
                  <a:lnTo>
                    <a:pt x="1647" y="78"/>
                  </a:lnTo>
                  <a:lnTo>
                    <a:pt x="1650" y="57"/>
                  </a:lnTo>
                  <a:lnTo>
                    <a:pt x="1657" y="39"/>
                  </a:lnTo>
                  <a:lnTo>
                    <a:pt x="1670" y="23"/>
                  </a:lnTo>
                  <a:lnTo>
                    <a:pt x="1685" y="11"/>
                  </a:lnTo>
                  <a:lnTo>
                    <a:pt x="1704" y="2"/>
                  </a:lnTo>
                  <a:lnTo>
                    <a:pt x="1725" y="0"/>
                  </a:lnTo>
                  <a:lnTo>
                    <a:pt x="1746" y="2"/>
                  </a:lnTo>
                  <a:lnTo>
                    <a:pt x="1764" y="11"/>
                  </a:lnTo>
                  <a:lnTo>
                    <a:pt x="1780" y="23"/>
                  </a:lnTo>
                  <a:lnTo>
                    <a:pt x="1793" y="39"/>
                  </a:lnTo>
                  <a:lnTo>
                    <a:pt x="1801" y="57"/>
                  </a:lnTo>
                  <a:lnTo>
                    <a:pt x="1803" y="78"/>
                  </a:lnTo>
                  <a:lnTo>
                    <a:pt x="1803" y="313"/>
                  </a:lnTo>
                  <a:lnTo>
                    <a:pt x="2117" y="313"/>
                  </a:lnTo>
                  <a:lnTo>
                    <a:pt x="2117" y="78"/>
                  </a:lnTo>
                  <a:lnTo>
                    <a:pt x="2120" y="57"/>
                  </a:lnTo>
                  <a:lnTo>
                    <a:pt x="2127" y="39"/>
                  </a:lnTo>
                  <a:lnTo>
                    <a:pt x="2140" y="23"/>
                  </a:lnTo>
                  <a:lnTo>
                    <a:pt x="2156" y="11"/>
                  </a:lnTo>
                  <a:lnTo>
                    <a:pt x="2175" y="2"/>
                  </a:lnTo>
                  <a:lnTo>
                    <a:pt x="2196" y="0"/>
                  </a:lnTo>
                  <a:lnTo>
                    <a:pt x="2217" y="2"/>
                  </a:lnTo>
                  <a:lnTo>
                    <a:pt x="2235" y="11"/>
                  </a:lnTo>
                  <a:lnTo>
                    <a:pt x="2251" y="23"/>
                  </a:lnTo>
                  <a:lnTo>
                    <a:pt x="2263" y="39"/>
                  </a:lnTo>
                  <a:lnTo>
                    <a:pt x="2271" y="57"/>
                  </a:lnTo>
                  <a:lnTo>
                    <a:pt x="2274" y="78"/>
                  </a:lnTo>
                  <a:lnTo>
                    <a:pt x="2274" y="313"/>
                  </a:lnTo>
                  <a:lnTo>
                    <a:pt x="2587" y="313"/>
                  </a:lnTo>
                  <a:lnTo>
                    <a:pt x="2587" y="78"/>
                  </a:lnTo>
                  <a:lnTo>
                    <a:pt x="2590" y="57"/>
                  </a:lnTo>
                  <a:lnTo>
                    <a:pt x="2599" y="39"/>
                  </a:lnTo>
                  <a:lnTo>
                    <a:pt x="2610" y="23"/>
                  </a:lnTo>
                  <a:lnTo>
                    <a:pt x="2626" y="11"/>
                  </a:lnTo>
                  <a:lnTo>
                    <a:pt x="2645" y="2"/>
                  </a:lnTo>
                  <a:lnTo>
                    <a:pt x="2666" y="0"/>
                  </a:lnTo>
                  <a:lnTo>
                    <a:pt x="2687" y="2"/>
                  </a:lnTo>
                  <a:lnTo>
                    <a:pt x="2706" y="11"/>
                  </a:lnTo>
                  <a:lnTo>
                    <a:pt x="2721" y="23"/>
                  </a:lnTo>
                  <a:lnTo>
                    <a:pt x="2734" y="39"/>
                  </a:lnTo>
                  <a:lnTo>
                    <a:pt x="2741" y="57"/>
                  </a:lnTo>
                  <a:lnTo>
                    <a:pt x="2744" y="78"/>
                  </a:lnTo>
                  <a:lnTo>
                    <a:pt x="2744" y="313"/>
                  </a:lnTo>
                  <a:lnTo>
                    <a:pt x="2822" y="313"/>
                  </a:lnTo>
                  <a:lnTo>
                    <a:pt x="2865" y="316"/>
                  </a:lnTo>
                  <a:lnTo>
                    <a:pt x="2906" y="325"/>
                  </a:lnTo>
                  <a:lnTo>
                    <a:pt x="2945" y="338"/>
                  </a:lnTo>
                  <a:lnTo>
                    <a:pt x="2981" y="356"/>
                  </a:lnTo>
                  <a:lnTo>
                    <a:pt x="3014" y="379"/>
                  </a:lnTo>
                  <a:lnTo>
                    <a:pt x="3045" y="406"/>
                  </a:lnTo>
                  <a:lnTo>
                    <a:pt x="3071" y="436"/>
                  </a:lnTo>
                  <a:lnTo>
                    <a:pt x="3093" y="470"/>
                  </a:lnTo>
                  <a:lnTo>
                    <a:pt x="3112" y="505"/>
                  </a:lnTo>
                  <a:lnTo>
                    <a:pt x="3124" y="544"/>
                  </a:lnTo>
                  <a:lnTo>
                    <a:pt x="3133" y="585"/>
                  </a:lnTo>
                  <a:lnTo>
                    <a:pt x="3136" y="627"/>
                  </a:lnTo>
                  <a:lnTo>
                    <a:pt x="3136" y="706"/>
                  </a:lnTo>
                  <a:lnTo>
                    <a:pt x="3371" y="706"/>
                  </a:lnTo>
                  <a:lnTo>
                    <a:pt x="3392" y="709"/>
                  </a:lnTo>
                  <a:lnTo>
                    <a:pt x="3411" y="716"/>
                  </a:lnTo>
                  <a:lnTo>
                    <a:pt x="3427" y="729"/>
                  </a:lnTo>
                  <a:lnTo>
                    <a:pt x="3439" y="745"/>
                  </a:lnTo>
                  <a:lnTo>
                    <a:pt x="3447" y="764"/>
                  </a:lnTo>
                  <a:lnTo>
                    <a:pt x="3450" y="785"/>
                  </a:lnTo>
                  <a:lnTo>
                    <a:pt x="3447" y="805"/>
                  </a:lnTo>
                  <a:lnTo>
                    <a:pt x="3439" y="823"/>
                  </a:lnTo>
                  <a:lnTo>
                    <a:pt x="3427" y="839"/>
                  </a:lnTo>
                  <a:lnTo>
                    <a:pt x="3411" y="852"/>
                  </a:lnTo>
                  <a:lnTo>
                    <a:pt x="3392" y="860"/>
                  </a:lnTo>
                  <a:lnTo>
                    <a:pt x="3371" y="862"/>
                  </a:lnTo>
                  <a:lnTo>
                    <a:pt x="3136" y="862"/>
                  </a:lnTo>
                  <a:lnTo>
                    <a:pt x="3136" y="1176"/>
                  </a:lnTo>
                  <a:lnTo>
                    <a:pt x="3371" y="1176"/>
                  </a:lnTo>
                  <a:lnTo>
                    <a:pt x="3392" y="1179"/>
                  </a:lnTo>
                  <a:lnTo>
                    <a:pt x="3411" y="1187"/>
                  </a:lnTo>
                  <a:lnTo>
                    <a:pt x="3427" y="1199"/>
                  </a:lnTo>
                  <a:lnTo>
                    <a:pt x="3439" y="1215"/>
                  </a:lnTo>
                  <a:lnTo>
                    <a:pt x="3447" y="1234"/>
                  </a:lnTo>
                  <a:lnTo>
                    <a:pt x="3450" y="1255"/>
                  </a:lnTo>
                  <a:lnTo>
                    <a:pt x="3447" y="1276"/>
                  </a:lnTo>
                  <a:lnTo>
                    <a:pt x="3439" y="1294"/>
                  </a:lnTo>
                  <a:lnTo>
                    <a:pt x="3427" y="1311"/>
                  </a:lnTo>
                  <a:lnTo>
                    <a:pt x="3411" y="1322"/>
                  </a:lnTo>
                  <a:lnTo>
                    <a:pt x="3392" y="1331"/>
                  </a:lnTo>
                  <a:lnTo>
                    <a:pt x="3371" y="1333"/>
                  </a:lnTo>
                  <a:lnTo>
                    <a:pt x="3136" y="1333"/>
                  </a:lnTo>
                  <a:lnTo>
                    <a:pt x="3136" y="1647"/>
                  </a:lnTo>
                  <a:lnTo>
                    <a:pt x="3371" y="1647"/>
                  </a:lnTo>
                  <a:lnTo>
                    <a:pt x="3392" y="1650"/>
                  </a:lnTo>
                  <a:lnTo>
                    <a:pt x="3411" y="1657"/>
                  </a:lnTo>
                  <a:lnTo>
                    <a:pt x="3427" y="1670"/>
                  </a:lnTo>
                  <a:lnTo>
                    <a:pt x="3439" y="1686"/>
                  </a:lnTo>
                  <a:lnTo>
                    <a:pt x="3447" y="1704"/>
                  </a:lnTo>
                  <a:lnTo>
                    <a:pt x="3450" y="1725"/>
                  </a:lnTo>
                  <a:lnTo>
                    <a:pt x="3447" y="1746"/>
                  </a:lnTo>
                  <a:lnTo>
                    <a:pt x="3439" y="1765"/>
                  </a:lnTo>
                  <a:lnTo>
                    <a:pt x="3427" y="1781"/>
                  </a:lnTo>
                  <a:lnTo>
                    <a:pt x="3411" y="1793"/>
                  </a:lnTo>
                  <a:lnTo>
                    <a:pt x="3392" y="1801"/>
                  </a:lnTo>
                  <a:lnTo>
                    <a:pt x="3371" y="1804"/>
                  </a:lnTo>
                  <a:lnTo>
                    <a:pt x="3136" y="1804"/>
                  </a:lnTo>
                  <a:lnTo>
                    <a:pt x="3136" y="2117"/>
                  </a:lnTo>
                  <a:lnTo>
                    <a:pt x="3371" y="2117"/>
                  </a:lnTo>
                  <a:lnTo>
                    <a:pt x="3392" y="2120"/>
                  </a:lnTo>
                  <a:lnTo>
                    <a:pt x="3411" y="2129"/>
                  </a:lnTo>
                  <a:lnTo>
                    <a:pt x="3427" y="2140"/>
                  </a:lnTo>
                  <a:lnTo>
                    <a:pt x="3439" y="2156"/>
                  </a:lnTo>
                  <a:lnTo>
                    <a:pt x="3447" y="2175"/>
                  </a:lnTo>
                  <a:lnTo>
                    <a:pt x="3450" y="2196"/>
                  </a:lnTo>
                  <a:lnTo>
                    <a:pt x="3447" y="2217"/>
                  </a:lnTo>
                  <a:lnTo>
                    <a:pt x="3439" y="2236"/>
                  </a:lnTo>
                  <a:lnTo>
                    <a:pt x="3427" y="2251"/>
                  </a:lnTo>
                  <a:lnTo>
                    <a:pt x="3411" y="2264"/>
                  </a:lnTo>
                  <a:lnTo>
                    <a:pt x="3392" y="2271"/>
                  </a:lnTo>
                  <a:lnTo>
                    <a:pt x="3371" y="2275"/>
                  </a:lnTo>
                  <a:lnTo>
                    <a:pt x="3136" y="2275"/>
                  </a:lnTo>
                  <a:lnTo>
                    <a:pt x="3136" y="2589"/>
                  </a:lnTo>
                  <a:lnTo>
                    <a:pt x="3371" y="2589"/>
                  </a:lnTo>
                  <a:lnTo>
                    <a:pt x="3392" y="2591"/>
                  </a:lnTo>
                  <a:lnTo>
                    <a:pt x="3411" y="2599"/>
                  </a:lnTo>
                  <a:lnTo>
                    <a:pt x="3427" y="2611"/>
                  </a:lnTo>
                  <a:lnTo>
                    <a:pt x="3439" y="2627"/>
                  </a:lnTo>
                  <a:lnTo>
                    <a:pt x="3447" y="2645"/>
                  </a:lnTo>
                  <a:lnTo>
                    <a:pt x="3450" y="2666"/>
                  </a:lnTo>
                  <a:lnTo>
                    <a:pt x="3447" y="2687"/>
                  </a:lnTo>
                  <a:lnTo>
                    <a:pt x="3439" y="2706"/>
                  </a:lnTo>
                  <a:lnTo>
                    <a:pt x="3427" y="2722"/>
                  </a:lnTo>
                  <a:lnTo>
                    <a:pt x="3411" y="2734"/>
                  </a:lnTo>
                  <a:lnTo>
                    <a:pt x="3392" y="2742"/>
                  </a:lnTo>
                  <a:lnTo>
                    <a:pt x="3371" y="2745"/>
                  </a:lnTo>
                  <a:lnTo>
                    <a:pt x="3136" y="2745"/>
                  </a:lnTo>
                  <a:lnTo>
                    <a:pt x="3136" y="2824"/>
                  </a:lnTo>
                  <a:lnTo>
                    <a:pt x="3133" y="2866"/>
                  </a:lnTo>
                  <a:lnTo>
                    <a:pt x="3124" y="2907"/>
                  </a:lnTo>
                  <a:lnTo>
                    <a:pt x="3112" y="2946"/>
                  </a:lnTo>
                  <a:lnTo>
                    <a:pt x="3093" y="2981"/>
                  </a:lnTo>
                  <a:lnTo>
                    <a:pt x="3071" y="3015"/>
                  </a:lnTo>
                  <a:lnTo>
                    <a:pt x="3045" y="3045"/>
                  </a:lnTo>
                  <a:lnTo>
                    <a:pt x="3014" y="3072"/>
                  </a:lnTo>
                  <a:lnTo>
                    <a:pt x="2981" y="3095"/>
                  </a:lnTo>
                  <a:lnTo>
                    <a:pt x="2945" y="3112"/>
                  </a:lnTo>
                  <a:lnTo>
                    <a:pt x="2906" y="3126"/>
                  </a:lnTo>
                  <a:lnTo>
                    <a:pt x="2865" y="3135"/>
                  </a:lnTo>
                  <a:lnTo>
                    <a:pt x="2822" y="3137"/>
                  </a:lnTo>
                  <a:lnTo>
                    <a:pt x="2744" y="3137"/>
                  </a:lnTo>
                  <a:lnTo>
                    <a:pt x="2744" y="3373"/>
                  </a:lnTo>
                  <a:lnTo>
                    <a:pt x="2741" y="3393"/>
                  </a:lnTo>
                  <a:lnTo>
                    <a:pt x="2734" y="3412"/>
                  </a:lnTo>
                  <a:lnTo>
                    <a:pt x="2721" y="3427"/>
                  </a:lnTo>
                  <a:lnTo>
                    <a:pt x="2706" y="3440"/>
                  </a:lnTo>
                  <a:lnTo>
                    <a:pt x="2687" y="3448"/>
                  </a:lnTo>
                  <a:lnTo>
                    <a:pt x="2666" y="3451"/>
                  </a:lnTo>
                  <a:lnTo>
                    <a:pt x="2645" y="3448"/>
                  </a:lnTo>
                  <a:lnTo>
                    <a:pt x="2626" y="3440"/>
                  </a:lnTo>
                  <a:lnTo>
                    <a:pt x="2610" y="3427"/>
                  </a:lnTo>
                  <a:lnTo>
                    <a:pt x="2599" y="3412"/>
                  </a:lnTo>
                  <a:lnTo>
                    <a:pt x="2590" y="3393"/>
                  </a:lnTo>
                  <a:lnTo>
                    <a:pt x="2587" y="3373"/>
                  </a:lnTo>
                  <a:lnTo>
                    <a:pt x="2587" y="3137"/>
                  </a:lnTo>
                  <a:lnTo>
                    <a:pt x="2274" y="3137"/>
                  </a:lnTo>
                  <a:lnTo>
                    <a:pt x="2274" y="3373"/>
                  </a:lnTo>
                  <a:lnTo>
                    <a:pt x="2271" y="3393"/>
                  </a:lnTo>
                  <a:lnTo>
                    <a:pt x="2263" y="3412"/>
                  </a:lnTo>
                  <a:lnTo>
                    <a:pt x="2251" y="3427"/>
                  </a:lnTo>
                  <a:lnTo>
                    <a:pt x="2235" y="3440"/>
                  </a:lnTo>
                  <a:lnTo>
                    <a:pt x="2217" y="3448"/>
                  </a:lnTo>
                  <a:lnTo>
                    <a:pt x="2196" y="3451"/>
                  </a:lnTo>
                  <a:lnTo>
                    <a:pt x="2175" y="3448"/>
                  </a:lnTo>
                  <a:lnTo>
                    <a:pt x="2156" y="3440"/>
                  </a:lnTo>
                  <a:lnTo>
                    <a:pt x="2140" y="3427"/>
                  </a:lnTo>
                  <a:lnTo>
                    <a:pt x="2127" y="3412"/>
                  </a:lnTo>
                  <a:lnTo>
                    <a:pt x="2120" y="3393"/>
                  </a:lnTo>
                  <a:lnTo>
                    <a:pt x="2117" y="3373"/>
                  </a:lnTo>
                  <a:lnTo>
                    <a:pt x="2117" y="3137"/>
                  </a:lnTo>
                  <a:lnTo>
                    <a:pt x="1803" y="3137"/>
                  </a:lnTo>
                  <a:lnTo>
                    <a:pt x="1803" y="3373"/>
                  </a:lnTo>
                  <a:lnTo>
                    <a:pt x="1801" y="3393"/>
                  </a:lnTo>
                  <a:lnTo>
                    <a:pt x="1793" y="3412"/>
                  </a:lnTo>
                  <a:lnTo>
                    <a:pt x="1780" y="3427"/>
                  </a:lnTo>
                  <a:lnTo>
                    <a:pt x="1764" y="3440"/>
                  </a:lnTo>
                  <a:lnTo>
                    <a:pt x="1746" y="3448"/>
                  </a:lnTo>
                  <a:lnTo>
                    <a:pt x="1725" y="3451"/>
                  </a:lnTo>
                  <a:lnTo>
                    <a:pt x="1704" y="3448"/>
                  </a:lnTo>
                  <a:lnTo>
                    <a:pt x="1685" y="3440"/>
                  </a:lnTo>
                  <a:lnTo>
                    <a:pt x="1670" y="3427"/>
                  </a:lnTo>
                  <a:lnTo>
                    <a:pt x="1657" y="3412"/>
                  </a:lnTo>
                  <a:lnTo>
                    <a:pt x="1650" y="3393"/>
                  </a:lnTo>
                  <a:lnTo>
                    <a:pt x="1647" y="3373"/>
                  </a:lnTo>
                  <a:lnTo>
                    <a:pt x="1647" y="3137"/>
                  </a:lnTo>
                  <a:lnTo>
                    <a:pt x="1333" y="3137"/>
                  </a:lnTo>
                  <a:lnTo>
                    <a:pt x="1333" y="3373"/>
                  </a:lnTo>
                  <a:lnTo>
                    <a:pt x="1331" y="3393"/>
                  </a:lnTo>
                  <a:lnTo>
                    <a:pt x="1322" y="3412"/>
                  </a:lnTo>
                  <a:lnTo>
                    <a:pt x="1310" y="3427"/>
                  </a:lnTo>
                  <a:lnTo>
                    <a:pt x="1294" y="3440"/>
                  </a:lnTo>
                  <a:lnTo>
                    <a:pt x="1275" y="3448"/>
                  </a:lnTo>
                  <a:lnTo>
                    <a:pt x="1255" y="3451"/>
                  </a:lnTo>
                  <a:lnTo>
                    <a:pt x="1234" y="3448"/>
                  </a:lnTo>
                  <a:lnTo>
                    <a:pt x="1215" y="3440"/>
                  </a:lnTo>
                  <a:lnTo>
                    <a:pt x="1200" y="3427"/>
                  </a:lnTo>
                  <a:lnTo>
                    <a:pt x="1187" y="3412"/>
                  </a:lnTo>
                  <a:lnTo>
                    <a:pt x="1179" y="3393"/>
                  </a:lnTo>
                  <a:lnTo>
                    <a:pt x="1176" y="3373"/>
                  </a:lnTo>
                  <a:lnTo>
                    <a:pt x="1176" y="3137"/>
                  </a:lnTo>
                  <a:lnTo>
                    <a:pt x="863" y="3137"/>
                  </a:lnTo>
                  <a:lnTo>
                    <a:pt x="863" y="3373"/>
                  </a:lnTo>
                  <a:lnTo>
                    <a:pt x="860" y="3393"/>
                  </a:lnTo>
                  <a:lnTo>
                    <a:pt x="852" y="3412"/>
                  </a:lnTo>
                  <a:lnTo>
                    <a:pt x="840" y="3427"/>
                  </a:lnTo>
                  <a:lnTo>
                    <a:pt x="824" y="3440"/>
                  </a:lnTo>
                  <a:lnTo>
                    <a:pt x="805" y="3448"/>
                  </a:lnTo>
                  <a:lnTo>
                    <a:pt x="784" y="3451"/>
                  </a:lnTo>
                  <a:lnTo>
                    <a:pt x="763" y="3448"/>
                  </a:lnTo>
                  <a:lnTo>
                    <a:pt x="745" y="3440"/>
                  </a:lnTo>
                  <a:lnTo>
                    <a:pt x="729" y="3427"/>
                  </a:lnTo>
                  <a:lnTo>
                    <a:pt x="717" y="3412"/>
                  </a:lnTo>
                  <a:lnTo>
                    <a:pt x="708" y="3393"/>
                  </a:lnTo>
                  <a:lnTo>
                    <a:pt x="706" y="3373"/>
                  </a:lnTo>
                  <a:lnTo>
                    <a:pt x="706" y="3137"/>
                  </a:lnTo>
                  <a:lnTo>
                    <a:pt x="628" y="3137"/>
                  </a:lnTo>
                  <a:lnTo>
                    <a:pt x="585" y="3135"/>
                  </a:lnTo>
                  <a:lnTo>
                    <a:pt x="545" y="3126"/>
                  </a:lnTo>
                  <a:lnTo>
                    <a:pt x="506" y="3112"/>
                  </a:lnTo>
                  <a:lnTo>
                    <a:pt x="469" y="3095"/>
                  </a:lnTo>
                  <a:lnTo>
                    <a:pt x="436" y="3072"/>
                  </a:lnTo>
                  <a:lnTo>
                    <a:pt x="406" y="3045"/>
                  </a:lnTo>
                  <a:lnTo>
                    <a:pt x="379" y="3015"/>
                  </a:lnTo>
                  <a:lnTo>
                    <a:pt x="357" y="2981"/>
                  </a:lnTo>
                  <a:lnTo>
                    <a:pt x="339" y="2946"/>
                  </a:lnTo>
                  <a:lnTo>
                    <a:pt x="325" y="2907"/>
                  </a:lnTo>
                  <a:lnTo>
                    <a:pt x="317" y="2866"/>
                  </a:lnTo>
                  <a:lnTo>
                    <a:pt x="314" y="2824"/>
                  </a:lnTo>
                  <a:lnTo>
                    <a:pt x="314" y="2745"/>
                  </a:lnTo>
                  <a:lnTo>
                    <a:pt x="79" y="2745"/>
                  </a:lnTo>
                  <a:lnTo>
                    <a:pt x="58" y="2742"/>
                  </a:lnTo>
                  <a:lnTo>
                    <a:pt x="39" y="2734"/>
                  </a:lnTo>
                  <a:lnTo>
                    <a:pt x="23" y="2722"/>
                  </a:lnTo>
                  <a:lnTo>
                    <a:pt x="11" y="2706"/>
                  </a:lnTo>
                  <a:lnTo>
                    <a:pt x="3" y="2687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3" y="2645"/>
                  </a:lnTo>
                  <a:lnTo>
                    <a:pt x="11" y="2627"/>
                  </a:lnTo>
                  <a:lnTo>
                    <a:pt x="23" y="2611"/>
                  </a:lnTo>
                  <a:lnTo>
                    <a:pt x="39" y="2599"/>
                  </a:lnTo>
                  <a:lnTo>
                    <a:pt x="58" y="2591"/>
                  </a:lnTo>
                  <a:lnTo>
                    <a:pt x="79" y="2589"/>
                  </a:lnTo>
                  <a:lnTo>
                    <a:pt x="314" y="2589"/>
                  </a:lnTo>
                  <a:lnTo>
                    <a:pt x="314" y="2275"/>
                  </a:lnTo>
                  <a:lnTo>
                    <a:pt x="79" y="2275"/>
                  </a:lnTo>
                  <a:lnTo>
                    <a:pt x="58" y="2271"/>
                  </a:lnTo>
                  <a:lnTo>
                    <a:pt x="39" y="2264"/>
                  </a:lnTo>
                  <a:lnTo>
                    <a:pt x="23" y="2251"/>
                  </a:lnTo>
                  <a:lnTo>
                    <a:pt x="11" y="2236"/>
                  </a:lnTo>
                  <a:lnTo>
                    <a:pt x="3" y="2217"/>
                  </a:lnTo>
                  <a:lnTo>
                    <a:pt x="0" y="2196"/>
                  </a:lnTo>
                  <a:lnTo>
                    <a:pt x="0" y="2196"/>
                  </a:lnTo>
                  <a:lnTo>
                    <a:pt x="3" y="2175"/>
                  </a:lnTo>
                  <a:lnTo>
                    <a:pt x="11" y="2156"/>
                  </a:lnTo>
                  <a:lnTo>
                    <a:pt x="23" y="2140"/>
                  </a:lnTo>
                  <a:lnTo>
                    <a:pt x="39" y="2129"/>
                  </a:lnTo>
                  <a:lnTo>
                    <a:pt x="58" y="2120"/>
                  </a:lnTo>
                  <a:lnTo>
                    <a:pt x="79" y="2117"/>
                  </a:lnTo>
                  <a:lnTo>
                    <a:pt x="314" y="2117"/>
                  </a:lnTo>
                  <a:lnTo>
                    <a:pt x="314" y="1804"/>
                  </a:lnTo>
                  <a:lnTo>
                    <a:pt x="79" y="1804"/>
                  </a:lnTo>
                  <a:lnTo>
                    <a:pt x="58" y="1801"/>
                  </a:lnTo>
                  <a:lnTo>
                    <a:pt x="39" y="1793"/>
                  </a:lnTo>
                  <a:lnTo>
                    <a:pt x="23" y="1781"/>
                  </a:lnTo>
                  <a:lnTo>
                    <a:pt x="11" y="1765"/>
                  </a:lnTo>
                  <a:lnTo>
                    <a:pt x="3" y="1746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3" y="1704"/>
                  </a:lnTo>
                  <a:lnTo>
                    <a:pt x="11" y="1686"/>
                  </a:lnTo>
                  <a:lnTo>
                    <a:pt x="23" y="1670"/>
                  </a:lnTo>
                  <a:lnTo>
                    <a:pt x="39" y="1657"/>
                  </a:lnTo>
                  <a:lnTo>
                    <a:pt x="58" y="1650"/>
                  </a:lnTo>
                  <a:lnTo>
                    <a:pt x="79" y="1647"/>
                  </a:lnTo>
                  <a:lnTo>
                    <a:pt x="314" y="1647"/>
                  </a:lnTo>
                  <a:lnTo>
                    <a:pt x="314" y="1333"/>
                  </a:lnTo>
                  <a:lnTo>
                    <a:pt x="79" y="1333"/>
                  </a:lnTo>
                  <a:lnTo>
                    <a:pt x="58" y="1331"/>
                  </a:lnTo>
                  <a:lnTo>
                    <a:pt x="39" y="1322"/>
                  </a:lnTo>
                  <a:lnTo>
                    <a:pt x="23" y="1311"/>
                  </a:lnTo>
                  <a:lnTo>
                    <a:pt x="11" y="1295"/>
                  </a:lnTo>
                  <a:lnTo>
                    <a:pt x="3" y="1276"/>
                  </a:lnTo>
                  <a:lnTo>
                    <a:pt x="0" y="1255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5"/>
                  </a:lnTo>
                  <a:lnTo>
                    <a:pt x="23" y="1199"/>
                  </a:lnTo>
                  <a:lnTo>
                    <a:pt x="39" y="1187"/>
                  </a:lnTo>
                  <a:lnTo>
                    <a:pt x="58" y="1179"/>
                  </a:lnTo>
                  <a:lnTo>
                    <a:pt x="79" y="1176"/>
                  </a:lnTo>
                  <a:lnTo>
                    <a:pt x="314" y="1176"/>
                  </a:lnTo>
                  <a:lnTo>
                    <a:pt x="314" y="862"/>
                  </a:lnTo>
                  <a:lnTo>
                    <a:pt x="79" y="862"/>
                  </a:lnTo>
                  <a:lnTo>
                    <a:pt x="58" y="860"/>
                  </a:lnTo>
                  <a:lnTo>
                    <a:pt x="39" y="852"/>
                  </a:lnTo>
                  <a:lnTo>
                    <a:pt x="23" y="839"/>
                  </a:lnTo>
                  <a:lnTo>
                    <a:pt x="11" y="823"/>
                  </a:lnTo>
                  <a:lnTo>
                    <a:pt x="3" y="805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3" y="764"/>
                  </a:lnTo>
                  <a:lnTo>
                    <a:pt x="11" y="745"/>
                  </a:lnTo>
                  <a:lnTo>
                    <a:pt x="23" y="729"/>
                  </a:lnTo>
                  <a:lnTo>
                    <a:pt x="39" y="716"/>
                  </a:lnTo>
                  <a:lnTo>
                    <a:pt x="58" y="709"/>
                  </a:lnTo>
                  <a:lnTo>
                    <a:pt x="79" y="706"/>
                  </a:lnTo>
                  <a:lnTo>
                    <a:pt x="314" y="706"/>
                  </a:lnTo>
                  <a:lnTo>
                    <a:pt x="314" y="627"/>
                  </a:lnTo>
                  <a:lnTo>
                    <a:pt x="317" y="585"/>
                  </a:lnTo>
                  <a:lnTo>
                    <a:pt x="325" y="544"/>
                  </a:lnTo>
                  <a:lnTo>
                    <a:pt x="339" y="505"/>
                  </a:lnTo>
                  <a:lnTo>
                    <a:pt x="357" y="470"/>
                  </a:lnTo>
                  <a:lnTo>
                    <a:pt x="379" y="436"/>
                  </a:lnTo>
                  <a:lnTo>
                    <a:pt x="406" y="406"/>
                  </a:lnTo>
                  <a:lnTo>
                    <a:pt x="436" y="379"/>
                  </a:lnTo>
                  <a:lnTo>
                    <a:pt x="469" y="356"/>
                  </a:lnTo>
                  <a:lnTo>
                    <a:pt x="506" y="338"/>
                  </a:lnTo>
                  <a:lnTo>
                    <a:pt x="545" y="325"/>
                  </a:lnTo>
                  <a:lnTo>
                    <a:pt x="585" y="316"/>
                  </a:lnTo>
                  <a:lnTo>
                    <a:pt x="628" y="313"/>
                  </a:lnTo>
                  <a:lnTo>
                    <a:pt x="706" y="313"/>
                  </a:lnTo>
                  <a:lnTo>
                    <a:pt x="706" y="78"/>
                  </a:lnTo>
                  <a:lnTo>
                    <a:pt x="708" y="57"/>
                  </a:lnTo>
                  <a:lnTo>
                    <a:pt x="717" y="39"/>
                  </a:lnTo>
                  <a:lnTo>
                    <a:pt x="729" y="23"/>
                  </a:lnTo>
                  <a:lnTo>
                    <a:pt x="745" y="11"/>
                  </a:lnTo>
                  <a:lnTo>
                    <a:pt x="763" y="2"/>
                  </a:lnTo>
                  <a:lnTo>
                    <a:pt x="7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503"/>
            <p:cNvSpPr>
              <a:spLocks noEditPoints="1"/>
            </p:cNvSpPr>
            <p:nvPr/>
          </p:nvSpPr>
          <p:spPr bwMode="auto">
            <a:xfrm>
              <a:off x="5868988" y="5181600"/>
              <a:ext cx="315913" cy="317500"/>
            </a:xfrm>
            <a:custGeom>
              <a:avLst/>
              <a:gdLst>
                <a:gd name="T0" fmla="*/ 156 w 2194"/>
                <a:gd name="T1" fmla="*/ 158 h 2197"/>
                <a:gd name="T2" fmla="*/ 156 w 2194"/>
                <a:gd name="T3" fmla="*/ 2039 h 2197"/>
                <a:gd name="T4" fmla="*/ 2038 w 2194"/>
                <a:gd name="T5" fmla="*/ 2039 h 2197"/>
                <a:gd name="T6" fmla="*/ 2038 w 2194"/>
                <a:gd name="T7" fmla="*/ 158 h 2197"/>
                <a:gd name="T8" fmla="*/ 156 w 2194"/>
                <a:gd name="T9" fmla="*/ 158 h 2197"/>
                <a:gd name="T10" fmla="*/ 78 w 2194"/>
                <a:gd name="T11" fmla="*/ 0 h 2197"/>
                <a:gd name="T12" fmla="*/ 2116 w 2194"/>
                <a:gd name="T13" fmla="*/ 0 h 2197"/>
                <a:gd name="T14" fmla="*/ 2137 w 2194"/>
                <a:gd name="T15" fmla="*/ 3 h 2197"/>
                <a:gd name="T16" fmla="*/ 2155 w 2194"/>
                <a:gd name="T17" fmla="*/ 11 h 2197"/>
                <a:gd name="T18" fmla="*/ 2172 w 2194"/>
                <a:gd name="T19" fmla="*/ 23 h 2197"/>
                <a:gd name="T20" fmla="*/ 2184 w 2194"/>
                <a:gd name="T21" fmla="*/ 39 h 2197"/>
                <a:gd name="T22" fmla="*/ 2192 w 2194"/>
                <a:gd name="T23" fmla="*/ 58 h 2197"/>
                <a:gd name="T24" fmla="*/ 2194 w 2194"/>
                <a:gd name="T25" fmla="*/ 79 h 2197"/>
                <a:gd name="T26" fmla="*/ 2194 w 2194"/>
                <a:gd name="T27" fmla="*/ 2118 h 2197"/>
                <a:gd name="T28" fmla="*/ 2192 w 2194"/>
                <a:gd name="T29" fmla="*/ 2139 h 2197"/>
                <a:gd name="T30" fmla="*/ 2184 w 2194"/>
                <a:gd name="T31" fmla="*/ 2158 h 2197"/>
                <a:gd name="T32" fmla="*/ 2172 w 2194"/>
                <a:gd name="T33" fmla="*/ 2174 h 2197"/>
                <a:gd name="T34" fmla="*/ 2155 w 2194"/>
                <a:gd name="T35" fmla="*/ 2185 h 2197"/>
                <a:gd name="T36" fmla="*/ 2137 w 2194"/>
                <a:gd name="T37" fmla="*/ 2194 h 2197"/>
                <a:gd name="T38" fmla="*/ 2116 w 2194"/>
                <a:gd name="T39" fmla="*/ 2197 h 2197"/>
                <a:gd name="T40" fmla="*/ 78 w 2194"/>
                <a:gd name="T41" fmla="*/ 2197 h 2197"/>
                <a:gd name="T42" fmla="*/ 57 w 2194"/>
                <a:gd name="T43" fmla="*/ 2194 h 2197"/>
                <a:gd name="T44" fmla="*/ 38 w 2194"/>
                <a:gd name="T45" fmla="*/ 2185 h 2197"/>
                <a:gd name="T46" fmla="*/ 23 w 2194"/>
                <a:gd name="T47" fmla="*/ 2174 h 2197"/>
                <a:gd name="T48" fmla="*/ 10 w 2194"/>
                <a:gd name="T49" fmla="*/ 2158 h 2197"/>
                <a:gd name="T50" fmla="*/ 3 w 2194"/>
                <a:gd name="T51" fmla="*/ 2139 h 2197"/>
                <a:gd name="T52" fmla="*/ 0 w 2194"/>
                <a:gd name="T53" fmla="*/ 2118 h 2197"/>
                <a:gd name="T54" fmla="*/ 0 w 2194"/>
                <a:gd name="T55" fmla="*/ 79 h 2197"/>
                <a:gd name="T56" fmla="*/ 3 w 2194"/>
                <a:gd name="T57" fmla="*/ 58 h 2197"/>
                <a:gd name="T58" fmla="*/ 10 w 2194"/>
                <a:gd name="T59" fmla="*/ 39 h 2197"/>
                <a:gd name="T60" fmla="*/ 23 w 2194"/>
                <a:gd name="T61" fmla="*/ 23 h 2197"/>
                <a:gd name="T62" fmla="*/ 38 w 2194"/>
                <a:gd name="T63" fmla="*/ 11 h 2197"/>
                <a:gd name="T64" fmla="*/ 57 w 2194"/>
                <a:gd name="T65" fmla="*/ 3 h 2197"/>
                <a:gd name="T66" fmla="*/ 78 w 2194"/>
                <a:gd name="T6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4" h="2197">
                  <a:moveTo>
                    <a:pt x="156" y="158"/>
                  </a:moveTo>
                  <a:lnTo>
                    <a:pt x="156" y="2039"/>
                  </a:lnTo>
                  <a:lnTo>
                    <a:pt x="2038" y="2039"/>
                  </a:lnTo>
                  <a:lnTo>
                    <a:pt x="2038" y="158"/>
                  </a:lnTo>
                  <a:lnTo>
                    <a:pt x="156" y="158"/>
                  </a:lnTo>
                  <a:close/>
                  <a:moveTo>
                    <a:pt x="78" y="0"/>
                  </a:moveTo>
                  <a:lnTo>
                    <a:pt x="2116" y="0"/>
                  </a:lnTo>
                  <a:lnTo>
                    <a:pt x="2137" y="3"/>
                  </a:lnTo>
                  <a:lnTo>
                    <a:pt x="2155" y="11"/>
                  </a:lnTo>
                  <a:lnTo>
                    <a:pt x="2172" y="23"/>
                  </a:lnTo>
                  <a:lnTo>
                    <a:pt x="2184" y="39"/>
                  </a:lnTo>
                  <a:lnTo>
                    <a:pt x="2192" y="58"/>
                  </a:lnTo>
                  <a:lnTo>
                    <a:pt x="2194" y="79"/>
                  </a:lnTo>
                  <a:lnTo>
                    <a:pt x="2194" y="2118"/>
                  </a:lnTo>
                  <a:lnTo>
                    <a:pt x="2192" y="2139"/>
                  </a:lnTo>
                  <a:lnTo>
                    <a:pt x="2184" y="2158"/>
                  </a:lnTo>
                  <a:lnTo>
                    <a:pt x="2172" y="2174"/>
                  </a:lnTo>
                  <a:lnTo>
                    <a:pt x="2155" y="2185"/>
                  </a:lnTo>
                  <a:lnTo>
                    <a:pt x="2137" y="2194"/>
                  </a:lnTo>
                  <a:lnTo>
                    <a:pt x="2116" y="2197"/>
                  </a:lnTo>
                  <a:lnTo>
                    <a:pt x="78" y="2197"/>
                  </a:lnTo>
                  <a:lnTo>
                    <a:pt x="57" y="2194"/>
                  </a:lnTo>
                  <a:lnTo>
                    <a:pt x="38" y="2185"/>
                  </a:lnTo>
                  <a:lnTo>
                    <a:pt x="23" y="2174"/>
                  </a:lnTo>
                  <a:lnTo>
                    <a:pt x="10" y="2158"/>
                  </a:lnTo>
                  <a:lnTo>
                    <a:pt x="3" y="2139"/>
                  </a:lnTo>
                  <a:lnTo>
                    <a:pt x="0" y="2118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0" y="39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7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Freeform 504"/>
            <p:cNvSpPr>
              <a:spLocks noEditPoints="1"/>
            </p:cNvSpPr>
            <p:nvPr/>
          </p:nvSpPr>
          <p:spPr bwMode="auto">
            <a:xfrm>
              <a:off x="5948363" y="5227638"/>
              <a:ext cx="158750" cy="227012"/>
            </a:xfrm>
            <a:custGeom>
              <a:avLst/>
              <a:gdLst>
                <a:gd name="T0" fmla="*/ 549 w 1098"/>
                <a:gd name="T1" fmla="*/ 348 h 1569"/>
                <a:gd name="T2" fmla="*/ 222 w 1098"/>
                <a:gd name="T3" fmla="*/ 863 h 1569"/>
                <a:gd name="T4" fmla="*/ 471 w 1098"/>
                <a:gd name="T5" fmla="*/ 863 h 1569"/>
                <a:gd name="T6" fmla="*/ 492 w 1098"/>
                <a:gd name="T7" fmla="*/ 865 h 1569"/>
                <a:gd name="T8" fmla="*/ 511 w 1098"/>
                <a:gd name="T9" fmla="*/ 874 h 1569"/>
                <a:gd name="T10" fmla="*/ 526 w 1098"/>
                <a:gd name="T11" fmla="*/ 886 h 1569"/>
                <a:gd name="T12" fmla="*/ 538 w 1098"/>
                <a:gd name="T13" fmla="*/ 902 h 1569"/>
                <a:gd name="T14" fmla="*/ 546 w 1098"/>
                <a:gd name="T15" fmla="*/ 920 h 1569"/>
                <a:gd name="T16" fmla="*/ 549 w 1098"/>
                <a:gd name="T17" fmla="*/ 941 h 1569"/>
                <a:gd name="T18" fmla="*/ 549 w 1098"/>
                <a:gd name="T19" fmla="*/ 1221 h 1569"/>
                <a:gd name="T20" fmla="*/ 877 w 1098"/>
                <a:gd name="T21" fmla="*/ 706 h 1569"/>
                <a:gd name="T22" fmla="*/ 627 w 1098"/>
                <a:gd name="T23" fmla="*/ 706 h 1569"/>
                <a:gd name="T24" fmla="*/ 606 w 1098"/>
                <a:gd name="T25" fmla="*/ 704 h 1569"/>
                <a:gd name="T26" fmla="*/ 588 w 1098"/>
                <a:gd name="T27" fmla="*/ 695 h 1569"/>
                <a:gd name="T28" fmla="*/ 572 w 1098"/>
                <a:gd name="T29" fmla="*/ 683 h 1569"/>
                <a:gd name="T30" fmla="*/ 560 w 1098"/>
                <a:gd name="T31" fmla="*/ 667 h 1569"/>
                <a:gd name="T32" fmla="*/ 551 w 1098"/>
                <a:gd name="T33" fmla="*/ 648 h 1569"/>
                <a:gd name="T34" fmla="*/ 549 w 1098"/>
                <a:gd name="T35" fmla="*/ 628 h 1569"/>
                <a:gd name="T36" fmla="*/ 549 w 1098"/>
                <a:gd name="T37" fmla="*/ 348 h 1569"/>
                <a:gd name="T38" fmla="*/ 629 w 1098"/>
                <a:gd name="T39" fmla="*/ 0 h 1569"/>
                <a:gd name="T40" fmla="*/ 649 w 1098"/>
                <a:gd name="T41" fmla="*/ 3 h 1569"/>
                <a:gd name="T42" fmla="*/ 668 w 1098"/>
                <a:gd name="T43" fmla="*/ 12 h 1569"/>
                <a:gd name="T44" fmla="*/ 684 w 1098"/>
                <a:gd name="T45" fmla="*/ 24 h 1569"/>
                <a:gd name="T46" fmla="*/ 695 w 1098"/>
                <a:gd name="T47" fmla="*/ 40 h 1569"/>
                <a:gd name="T48" fmla="*/ 704 w 1098"/>
                <a:gd name="T49" fmla="*/ 58 h 1569"/>
                <a:gd name="T50" fmla="*/ 706 w 1098"/>
                <a:gd name="T51" fmla="*/ 79 h 1569"/>
                <a:gd name="T52" fmla="*/ 706 w 1098"/>
                <a:gd name="T53" fmla="*/ 549 h 1569"/>
                <a:gd name="T54" fmla="*/ 1020 w 1098"/>
                <a:gd name="T55" fmla="*/ 549 h 1569"/>
                <a:gd name="T56" fmla="*/ 1041 w 1098"/>
                <a:gd name="T57" fmla="*/ 552 h 1569"/>
                <a:gd name="T58" fmla="*/ 1059 w 1098"/>
                <a:gd name="T59" fmla="*/ 560 h 1569"/>
                <a:gd name="T60" fmla="*/ 1075 w 1098"/>
                <a:gd name="T61" fmla="*/ 572 h 1569"/>
                <a:gd name="T62" fmla="*/ 1088 w 1098"/>
                <a:gd name="T63" fmla="*/ 590 h 1569"/>
                <a:gd name="T64" fmla="*/ 1096 w 1098"/>
                <a:gd name="T65" fmla="*/ 609 h 1569"/>
                <a:gd name="T66" fmla="*/ 1098 w 1098"/>
                <a:gd name="T67" fmla="*/ 630 h 1569"/>
                <a:gd name="T68" fmla="*/ 1094 w 1098"/>
                <a:gd name="T69" fmla="*/ 650 h 1569"/>
                <a:gd name="T70" fmla="*/ 1086 w 1098"/>
                <a:gd name="T71" fmla="*/ 670 h 1569"/>
                <a:gd name="T72" fmla="*/ 537 w 1098"/>
                <a:gd name="T73" fmla="*/ 1532 h 1569"/>
                <a:gd name="T74" fmla="*/ 524 w 1098"/>
                <a:gd name="T75" fmla="*/ 1548 h 1569"/>
                <a:gd name="T76" fmla="*/ 508 w 1098"/>
                <a:gd name="T77" fmla="*/ 1559 h 1569"/>
                <a:gd name="T78" fmla="*/ 490 w 1098"/>
                <a:gd name="T79" fmla="*/ 1567 h 1569"/>
                <a:gd name="T80" fmla="*/ 471 w 1098"/>
                <a:gd name="T81" fmla="*/ 1569 h 1569"/>
                <a:gd name="T82" fmla="*/ 449 w 1098"/>
                <a:gd name="T83" fmla="*/ 1566 h 1569"/>
                <a:gd name="T84" fmla="*/ 430 w 1098"/>
                <a:gd name="T85" fmla="*/ 1557 h 1569"/>
                <a:gd name="T86" fmla="*/ 414 w 1098"/>
                <a:gd name="T87" fmla="*/ 1545 h 1569"/>
                <a:gd name="T88" fmla="*/ 402 w 1098"/>
                <a:gd name="T89" fmla="*/ 1529 h 1569"/>
                <a:gd name="T90" fmla="*/ 395 w 1098"/>
                <a:gd name="T91" fmla="*/ 1511 h 1569"/>
                <a:gd name="T92" fmla="*/ 392 w 1098"/>
                <a:gd name="T93" fmla="*/ 1490 h 1569"/>
                <a:gd name="T94" fmla="*/ 392 w 1098"/>
                <a:gd name="T95" fmla="*/ 1020 h 1569"/>
                <a:gd name="T96" fmla="*/ 79 w 1098"/>
                <a:gd name="T97" fmla="*/ 1020 h 1569"/>
                <a:gd name="T98" fmla="*/ 58 w 1098"/>
                <a:gd name="T99" fmla="*/ 1016 h 1569"/>
                <a:gd name="T100" fmla="*/ 38 w 1098"/>
                <a:gd name="T101" fmla="*/ 1009 h 1569"/>
                <a:gd name="T102" fmla="*/ 23 w 1098"/>
                <a:gd name="T103" fmla="*/ 995 h 1569"/>
                <a:gd name="T104" fmla="*/ 10 w 1098"/>
                <a:gd name="T105" fmla="*/ 979 h 1569"/>
                <a:gd name="T106" fmla="*/ 3 w 1098"/>
                <a:gd name="T107" fmla="*/ 960 h 1569"/>
                <a:gd name="T108" fmla="*/ 0 w 1098"/>
                <a:gd name="T109" fmla="*/ 939 h 1569"/>
                <a:gd name="T110" fmla="*/ 4 w 1098"/>
                <a:gd name="T111" fmla="*/ 918 h 1569"/>
                <a:gd name="T112" fmla="*/ 12 w 1098"/>
                <a:gd name="T113" fmla="*/ 899 h 1569"/>
                <a:gd name="T114" fmla="*/ 561 w 1098"/>
                <a:gd name="T115" fmla="*/ 37 h 1569"/>
                <a:gd name="T116" fmla="*/ 575 w 1098"/>
                <a:gd name="T117" fmla="*/ 21 h 1569"/>
                <a:gd name="T118" fmla="*/ 591 w 1098"/>
                <a:gd name="T119" fmla="*/ 10 h 1569"/>
                <a:gd name="T120" fmla="*/ 609 w 1098"/>
                <a:gd name="T121" fmla="*/ 2 h 1569"/>
                <a:gd name="T122" fmla="*/ 629 w 1098"/>
                <a:gd name="T123" fmla="*/ 0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" h="1569">
                  <a:moveTo>
                    <a:pt x="549" y="348"/>
                  </a:moveTo>
                  <a:lnTo>
                    <a:pt x="222" y="863"/>
                  </a:lnTo>
                  <a:lnTo>
                    <a:pt x="471" y="863"/>
                  </a:lnTo>
                  <a:lnTo>
                    <a:pt x="492" y="865"/>
                  </a:lnTo>
                  <a:lnTo>
                    <a:pt x="511" y="874"/>
                  </a:lnTo>
                  <a:lnTo>
                    <a:pt x="526" y="886"/>
                  </a:lnTo>
                  <a:lnTo>
                    <a:pt x="538" y="902"/>
                  </a:lnTo>
                  <a:lnTo>
                    <a:pt x="546" y="920"/>
                  </a:lnTo>
                  <a:lnTo>
                    <a:pt x="549" y="941"/>
                  </a:lnTo>
                  <a:lnTo>
                    <a:pt x="549" y="1221"/>
                  </a:lnTo>
                  <a:lnTo>
                    <a:pt x="877" y="706"/>
                  </a:lnTo>
                  <a:lnTo>
                    <a:pt x="627" y="706"/>
                  </a:lnTo>
                  <a:lnTo>
                    <a:pt x="606" y="704"/>
                  </a:lnTo>
                  <a:lnTo>
                    <a:pt x="588" y="695"/>
                  </a:lnTo>
                  <a:lnTo>
                    <a:pt x="572" y="683"/>
                  </a:lnTo>
                  <a:lnTo>
                    <a:pt x="560" y="667"/>
                  </a:lnTo>
                  <a:lnTo>
                    <a:pt x="551" y="648"/>
                  </a:lnTo>
                  <a:lnTo>
                    <a:pt x="549" y="628"/>
                  </a:lnTo>
                  <a:lnTo>
                    <a:pt x="549" y="348"/>
                  </a:lnTo>
                  <a:close/>
                  <a:moveTo>
                    <a:pt x="629" y="0"/>
                  </a:moveTo>
                  <a:lnTo>
                    <a:pt x="649" y="3"/>
                  </a:lnTo>
                  <a:lnTo>
                    <a:pt x="668" y="12"/>
                  </a:lnTo>
                  <a:lnTo>
                    <a:pt x="684" y="24"/>
                  </a:lnTo>
                  <a:lnTo>
                    <a:pt x="695" y="40"/>
                  </a:lnTo>
                  <a:lnTo>
                    <a:pt x="704" y="58"/>
                  </a:lnTo>
                  <a:lnTo>
                    <a:pt x="706" y="79"/>
                  </a:lnTo>
                  <a:lnTo>
                    <a:pt x="706" y="549"/>
                  </a:lnTo>
                  <a:lnTo>
                    <a:pt x="1020" y="549"/>
                  </a:lnTo>
                  <a:lnTo>
                    <a:pt x="1041" y="552"/>
                  </a:lnTo>
                  <a:lnTo>
                    <a:pt x="1059" y="560"/>
                  </a:lnTo>
                  <a:lnTo>
                    <a:pt x="1075" y="572"/>
                  </a:lnTo>
                  <a:lnTo>
                    <a:pt x="1088" y="590"/>
                  </a:lnTo>
                  <a:lnTo>
                    <a:pt x="1096" y="609"/>
                  </a:lnTo>
                  <a:lnTo>
                    <a:pt x="1098" y="630"/>
                  </a:lnTo>
                  <a:lnTo>
                    <a:pt x="1094" y="650"/>
                  </a:lnTo>
                  <a:lnTo>
                    <a:pt x="1086" y="670"/>
                  </a:lnTo>
                  <a:lnTo>
                    <a:pt x="537" y="1532"/>
                  </a:lnTo>
                  <a:lnTo>
                    <a:pt x="524" y="1548"/>
                  </a:lnTo>
                  <a:lnTo>
                    <a:pt x="508" y="1559"/>
                  </a:lnTo>
                  <a:lnTo>
                    <a:pt x="490" y="1567"/>
                  </a:lnTo>
                  <a:lnTo>
                    <a:pt x="471" y="1569"/>
                  </a:lnTo>
                  <a:lnTo>
                    <a:pt x="449" y="1566"/>
                  </a:lnTo>
                  <a:lnTo>
                    <a:pt x="430" y="1557"/>
                  </a:lnTo>
                  <a:lnTo>
                    <a:pt x="414" y="1545"/>
                  </a:lnTo>
                  <a:lnTo>
                    <a:pt x="402" y="1529"/>
                  </a:lnTo>
                  <a:lnTo>
                    <a:pt x="395" y="1511"/>
                  </a:lnTo>
                  <a:lnTo>
                    <a:pt x="392" y="1490"/>
                  </a:lnTo>
                  <a:lnTo>
                    <a:pt x="392" y="1020"/>
                  </a:lnTo>
                  <a:lnTo>
                    <a:pt x="79" y="1020"/>
                  </a:lnTo>
                  <a:lnTo>
                    <a:pt x="58" y="1016"/>
                  </a:lnTo>
                  <a:lnTo>
                    <a:pt x="38" y="1009"/>
                  </a:lnTo>
                  <a:lnTo>
                    <a:pt x="23" y="995"/>
                  </a:lnTo>
                  <a:lnTo>
                    <a:pt x="10" y="979"/>
                  </a:lnTo>
                  <a:lnTo>
                    <a:pt x="3" y="960"/>
                  </a:lnTo>
                  <a:lnTo>
                    <a:pt x="0" y="939"/>
                  </a:lnTo>
                  <a:lnTo>
                    <a:pt x="4" y="918"/>
                  </a:lnTo>
                  <a:lnTo>
                    <a:pt x="12" y="899"/>
                  </a:lnTo>
                  <a:lnTo>
                    <a:pt x="561" y="37"/>
                  </a:lnTo>
                  <a:lnTo>
                    <a:pt x="575" y="21"/>
                  </a:lnTo>
                  <a:lnTo>
                    <a:pt x="591" y="10"/>
                  </a:lnTo>
                  <a:lnTo>
                    <a:pt x="609" y="2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7650CEC-4CFE-44B4-9140-EF6F7F24DE51}"/>
              </a:ext>
            </a:extLst>
          </p:cNvPr>
          <p:cNvSpPr txBox="1">
            <a:spLocks/>
          </p:cNvSpPr>
          <p:nvPr/>
        </p:nvSpPr>
        <p:spPr>
          <a:xfrm>
            <a:off x="9479036" y="1894918"/>
            <a:ext cx="358236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 Check to Improve Data Quality</a:t>
            </a:r>
          </a:p>
          <a:p>
            <a:r>
              <a:rPr lang="en-US" sz="2000" dirty="0"/>
              <a:t>Lot Number Verification</a:t>
            </a:r>
          </a:p>
          <a:p>
            <a:r>
              <a:rPr lang="en-US" sz="2000" dirty="0"/>
              <a:t>Tester Name </a:t>
            </a:r>
          </a:p>
          <a:p>
            <a:r>
              <a:rPr lang="en-US" sz="2000" dirty="0"/>
              <a:t>No Future Date</a:t>
            </a:r>
          </a:p>
          <a:p>
            <a:r>
              <a:rPr lang="en-US" sz="2000" dirty="0" err="1"/>
              <a:t>Rececny</a:t>
            </a:r>
            <a:r>
              <a:rPr lang="en-US" sz="2000" dirty="0"/>
              <a:t> Algorithm</a:t>
            </a:r>
          </a:p>
          <a:p>
            <a:r>
              <a:rPr lang="en-US" sz="2000" dirty="0"/>
              <a:t>Facility Name and District Information</a:t>
            </a:r>
          </a:p>
          <a:p>
            <a:r>
              <a:rPr lang="en-US" sz="2000" dirty="0"/>
              <a:t>Skip Patterns</a:t>
            </a:r>
          </a:p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F273F8-2F2E-4FE0-BB49-2B6802893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16" y="1842052"/>
            <a:ext cx="1806971" cy="3212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FEBA1B-4F71-4BF8-A03F-204FB5DBF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63" y="39979"/>
            <a:ext cx="1806972" cy="32123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BD7F03-948C-42E4-8B4E-3CEC94D545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433" y="1838968"/>
            <a:ext cx="1786768" cy="317647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20643E4-32F4-40D4-B8F2-4EA8A79DC90A}"/>
              </a:ext>
            </a:extLst>
          </p:cNvPr>
          <p:cNvGrpSpPr/>
          <p:nvPr/>
        </p:nvGrpSpPr>
        <p:grpSpPr>
          <a:xfrm>
            <a:off x="7666816" y="314526"/>
            <a:ext cx="491903" cy="452724"/>
            <a:chOff x="4420506" y="2207856"/>
            <a:chExt cx="376238" cy="376237"/>
          </a:xfrm>
          <a:solidFill>
            <a:schemeClr val="bg1">
              <a:lumMod val="75000"/>
            </a:schemeClr>
          </a:solidFill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77959734-75A1-48A0-B84A-3B26C527E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0506" y="2207856"/>
              <a:ext cx="376238" cy="376237"/>
            </a:xfrm>
            <a:custGeom>
              <a:avLst/>
              <a:gdLst>
                <a:gd name="T0" fmla="*/ 408 w 2048"/>
                <a:gd name="T1" fmla="*/ 778 h 2048"/>
                <a:gd name="T2" fmla="*/ 644 w 2048"/>
                <a:gd name="T3" fmla="*/ 2048 h 2048"/>
                <a:gd name="T4" fmla="*/ 2048 w 2048"/>
                <a:gd name="T5" fmla="*/ 2048 h 2048"/>
                <a:gd name="T6" fmla="*/ 408 w 2048"/>
                <a:gd name="T7" fmla="*/ 0 h 2048"/>
                <a:gd name="T8" fmla="*/ 688 w 2048"/>
                <a:gd name="T9" fmla="*/ 120 h 2048"/>
                <a:gd name="T10" fmla="*/ 660 w 2048"/>
                <a:gd name="T11" fmla="*/ 728 h 2048"/>
                <a:gd name="T12" fmla="*/ 528 w 2048"/>
                <a:gd name="T13" fmla="*/ 120 h 2048"/>
                <a:gd name="T14" fmla="*/ 762 w 2048"/>
                <a:gd name="T15" fmla="*/ 1388 h 2048"/>
                <a:gd name="T16" fmla="*/ 558 w 2048"/>
                <a:gd name="T17" fmla="*/ 1388 h 2048"/>
                <a:gd name="T18" fmla="*/ 209 w 2048"/>
                <a:gd name="T19" fmla="*/ 1684 h 2048"/>
                <a:gd name="T20" fmla="*/ 321 w 2048"/>
                <a:gd name="T21" fmla="*/ 1582 h 2048"/>
                <a:gd name="T22" fmla="*/ 521 w 2048"/>
                <a:gd name="T23" fmla="*/ 1561 h 2048"/>
                <a:gd name="T24" fmla="*/ 882 w 2048"/>
                <a:gd name="T25" fmla="*/ 1388 h 2048"/>
                <a:gd name="T26" fmla="*/ 1110 w 2048"/>
                <a:gd name="T27" fmla="*/ 1090 h 2048"/>
                <a:gd name="T28" fmla="*/ 660 w 2048"/>
                <a:gd name="T29" fmla="*/ 1928 h 2048"/>
                <a:gd name="T30" fmla="*/ 521 w 2048"/>
                <a:gd name="T31" fmla="*/ 1561 h 2048"/>
                <a:gd name="T32" fmla="*/ 808 w 2048"/>
                <a:gd name="T33" fmla="*/ 1222 h 2048"/>
                <a:gd name="T34" fmla="*/ 720 w 2048"/>
                <a:gd name="T35" fmla="*/ 851 h 2048"/>
                <a:gd name="T36" fmla="*/ 600 w 2048"/>
                <a:gd name="T37" fmla="*/ 851 h 2048"/>
                <a:gd name="T38" fmla="*/ 438 w 2048"/>
                <a:gd name="T39" fmla="*/ 1388 h 2048"/>
                <a:gd name="T40" fmla="*/ 137 w 2048"/>
                <a:gd name="T41" fmla="*/ 1524 h 2048"/>
                <a:gd name="T42" fmla="*/ 600 w 2048"/>
                <a:gd name="T43" fmla="*/ 851 h 2048"/>
                <a:gd name="T44" fmla="*/ 1039 w 2048"/>
                <a:gd name="T45" fmla="*/ 1928 h 2048"/>
                <a:gd name="T46" fmla="*/ 1776 w 2048"/>
                <a:gd name="T47" fmla="*/ 1692 h 2048"/>
                <a:gd name="T48" fmla="*/ 1294 w 2048"/>
                <a:gd name="T49" fmla="*/ 1572 h 2048"/>
                <a:gd name="T50" fmla="*/ 1776 w 2048"/>
                <a:gd name="T51" fmla="*/ 1452 h 2048"/>
                <a:gd name="T52" fmla="*/ 1318 w 2048"/>
                <a:gd name="T53" fmla="*/ 1332 h 2048"/>
                <a:gd name="T54" fmla="*/ 1776 w 2048"/>
                <a:gd name="T55" fmla="*/ 1212 h 2048"/>
                <a:gd name="T56" fmla="*/ 1250 w 2048"/>
                <a:gd name="T57" fmla="*/ 1092 h 2048"/>
                <a:gd name="T58" fmla="*/ 1776 w 2048"/>
                <a:gd name="T59" fmla="*/ 972 h 2048"/>
                <a:gd name="T60" fmla="*/ 1045 w 2048"/>
                <a:gd name="T61" fmla="*/ 852 h 2048"/>
                <a:gd name="T62" fmla="*/ 808 w 2048"/>
                <a:gd name="T63" fmla="*/ 120 h 2048"/>
                <a:gd name="T64" fmla="*/ 1928 w 2048"/>
                <a:gd name="T6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8" h="2048">
                  <a:moveTo>
                    <a:pt x="408" y="0"/>
                  </a:moveTo>
                  <a:cubicBezTo>
                    <a:pt x="408" y="778"/>
                    <a:pt x="408" y="778"/>
                    <a:pt x="408" y="778"/>
                  </a:cubicBezTo>
                  <a:cubicBezTo>
                    <a:pt x="169" y="877"/>
                    <a:pt x="0" y="1113"/>
                    <a:pt x="0" y="1388"/>
                  </a:cubicBezTo>
                  <a:cubicBezTo>
                    <a:pt x="0" y="1747"/>
                    <a:pt x="287" y="2039"/>
                    <a:pt x="644" y="2048"/>
                  </a:cubicBezTo>
                  <a:cubicBezTo>
                    <a:pt x="644" y="2048"/>
                    <a:pt x="644" y="2048"/>
                    <a:pt x="644" y="2048"/>
                  </a:cubicBezTo>
                  <a:cubicBezTo>
                    <a:pt x="2048" y="2048"/>
                    <a:pt x="2048" y="2048"/>
                    <a:pt x="2048" y="2048"/>
                  </a:cubicBezTo>
                  <a:cubicBezTo>
                    <a:pt x="2048" y="0"/>
                    <a:pt x="2048" y="0"/>
                    <a:pt x="2048" y="0"/>
                  </a:cubicBezTo>
                  <a:lnTo>
                    <a:pt x="408" y="0"/>
                  </a:lnTo>
                  <a:close/>
                  <a:moveTo>
                    <a:pt x="528" y="120"/>
                  </a:moveTo>
                  <a:cubicBezTo>
                    <a:pt x="688" y="120"/>
                    <a:pt x="688" y="120"/>
                    <a:pt x="688" y="120"/>
                  </a:cubicBezTo>
                  <a:cubicBezTo>
                    <a:pt x="688" y="729"/>
                    <a:pt x="688" y="729"/>
                    <a:pt x="688" y="729"/>
                  </a:cubicBezTo>
                  <a:cubicBezTo>
                    <a:pt x="679" y="728"/>
                    <a:pt x="669" y="728"/>
                    <a:pt x="660" y="728"/>
                  </a:cubicBezTo>
                  <a:cubicBezTo>
                    <a:pt x="615" y="728"/>
                    <a:pt x="571" y="733"/>
                    <a:pt x="528" y="741"/>
                  </a:cubicBezTo>
                  <a:lnTo>
                    <a:pt x="528" y="120"/>
                  </a:lnTo>
                  <a:close/>
                  <a:moveTo>
                    <a:pt x="660" y="1286"/>
                  </a:moveTo>
                  <a:cubicBezTo>
                    <a:pt x="716" y="1286"/>
                    <a:pt x="762" y="1332"/>
                    <a:pt x="762" y="1388"/>
                  </a:cubicBezTo>
                  <a:cubicBezTo>
                    <a:pt x="762" y="1444"/>
                    <a:pt x="716" y="1490"/>
                    <a:pt x="660" y="1490"/>
                  </a:cubicBezTo>
                  <a:cubicBezTo>
                    <a:pt x="604" y="1490"/>
                    <a:pt x="558" y="1444"/>
                    <a:pt x="558" y="1388"/>
                  </a:cubicBezTo>
                  <a:cubicBezTo>
                    <a:pt x="558" y="1332"/>
                    <a:pt x="604" y="1286"/>
                    <a:pt x="660" y="1286"/>
                  </a:cubicBezTo>
                  <a:close/>
                  <a:moveTo>
                    <a:pt x="209" y="1684"/>
                  </a:moveTo>
                  <a:cubicBezTo>
                    <a:pt x="198" y="1669"/>
                    <a:pt x="189" y="1652"/>
                    <a:pt x="180" y="1636"/>
                  </a:cubicBezTo>
                  <a:cubicBezTo>
                    <a:pt x="321" y="1582"/>
                    <a:pt x="321" y="1582"/>
                    <a:pt x="321" y="1582"/>
                  </a:cubicBezTo>
                  <a:lnTo>
                    <a:pt x="209" y="1684"/>
                  </a:lnTo>
                  <a:close/>
                  <a:moveTo>
                    <a:pt x="521" y="1561"/>
                  </a:moveTo>
                  <a:cubicBezTo>
                    <a:pt x="559" y="1592"/>
                    <a:pt x="607" y="1610"/>
                    <a:pt x="660" y="1610"/>
                  </a:cubicBezTo>
                  <a:cubicBezTo>
                    <a:pt x="783" y="1610"/>
                    <a:pt x="882" y="1511"/>
                    <a:pt x="882" y="1388"/>
                  </a:cubicBezTo>
                  <a:cubicBezTo>
                    <a:pt x="882" y="1367"/>
                    <a:pt x="879" y="1346"/>
                    <a:pt x="874" y="1326"/>
                  </a:cubicBezTo>
                  <a:cubicBezTo>
                    <a:pt x="1110" y="1090"/>
                    <a:pt x="1110" y="1090"/>
                    <a:pt x="1110" y="1090"/>
                  </a:cubicBezTo>
                  <a:cubicBezTo>
                    <a:pt x="1167" y="1175"/>
                    <a:pt x="1200" y="1278"/>
                    <a:pt x="1200" y="1388"/>
                  </a:cubicBezTo>
                  <a:cubicBezTo>
                    <a:pt x="1200" y="1686"/>
                    <a:pt x="958" y="1928"/>
                    <a:pt x="660" y="1928"/>
                  </a:cubicBezTo>
                  <a:cubicBezTo>
                    <a:pt x="515" y="1928"/>
                    <a:pt x="383" y="1870"/>
                    <a:pt x="285" y="1777"/>
                  </a:cubicBezTo>
                  <a:lnTo>
                    <a:pt x="521" y="1561"/>
                  </a:lnTo>
                  <a:close/>
                  <a:moveTo>
                    <a:pt x="1033" y="998"/>
                  </a:moveTo>
                  <a:cubicBezTo>
                    <a:pt x="808" y="1222"/>
                    <a:pt x="808" y="1222"/>
                    <a:pt x="808" y="1222"/>
                  </a:cubicBezTo>
                  <a:cubicBezTo>
                    <a:pt x="783" y="1200"/>
                    <a:pt x="753" y="1183"/>
                    <a:pt x="720" y="1174"/>
                  </a:cubicBezTo>
                  <a:cubicBezTo>
                    <a:pt x="720" y="851"/>
                    <a:pt x="720" y="851"/>
                    <a:pt x="720" y="851"/>
                  </a:cubicBezTo>
                  <a:cubicBezTo>
                    <a:pt x="841" y="865"/>
                    <a:pt x="949" y="918"/>
                    <a:pt x="1033" y="998"/>
                  </a:cubicBezTo>
                  <a:close/>
                  <a:moveTo>
                    <a:pt x="600" y="851"/>
                  </a:moveTo>
                  <a:cubicBezTo>
                    <a:pt x="600" y="1174"/>
                    <a:pt x="600" y="1174"/>
                    <a:pt x="600" y="1174"/>
                  </a:cubicBezTo>
                  <a:cubicBezTo>
                    <a:pt x="506" y="1200"/>
                    <a:pt x="438" y="1286"/>
                    <a:pt x="438" y="1388"/>
                  </a:cubicBezTo>
                  <a:cubicBezTo>
                    <a:pt x="438" y="1395"/>
                    <a:pt x="438" y="1402"/>
                    <a:pt x="439" y="1408"/>
                  </a:cubicBezTo>
                  <a:cubicBezTo>
                    <a:pt x="137" y="1524"/>
                    <a:pt x="137" y="1524"/>
                    <a:pt x="137" y="1524"/>
                  </a:cubicBezTo>
                  <a:cubicBezTo>
                    <a:pt x="126" y="1480"/>
                    <a:pt x="120" y="1435"/>
                    <a:pt x="120" y="1388"/>
                  </a:cubicBezTo>
                  <a:cubicBezTo>
                    <a:pt x="120" y="1111"/>
                    <a:pt x="330" y="881"/>
                    <a:pt x="600" y="851"/>
                  </a:cubicBezTo>
                  <a:close/>
                  <a:moveTo>
                    <a:pt x="1928" y="1928"/>
                  </a:moveTo>
                  <a:cubicBezTo>
                    <a:pt x="1039" y="1928"/>
                    <a:pt x="1039" y="1928"/>
                    <a:pt x="1039" y="1928"/>
                  </a:cubicBezTo>
                  <a:cubicBezTo>
                    <a:pt x="1125" y="1867"/>
                    <a:pt x="1197" y="1786"/>
                    <a:pt x="1246" y="1692"/>
                  </a:cubicBezTo>
                  <a:cubicBezTo>
                    <a:pt x="1776" y="1692"/>
                    <a:pt x="1776" y="1692"/>
                    <a:pt x="1776" y="1692"/>
                  </a:cubicBezTo>
                  <a:cubicBezTo>
                    <a:pt x="1776" y="1572"/>
                    <a:pt x="1776" y="1572"/>
                    <a:pt x="1776" y="1572"/>
                  </a:cubicBezTo>
                  <a:cubicBezTo>
                    <a:pt x="1294" y="1572"/>
                    <a:pt x="1294" y="1572"/>
                    <a:pt x="1294" y="1572"/>
                  </a:cubicBezTo>
                  <a:cubicBezTo>
                    <a:pt x="1305" y="1533"/>
                    <a:pt x="1313" y="1493"/>
                    <a:pt x="1317" y="1452"/>
                  </a:cubicBezTo>
                  <a:cubicBezTo>
                    <a:pt x="1776" y="1452"/>
                    <a:pt x="1776" y="1452"/>
                    <a:pt x="1776" y="1452"/>
                  </a:cubicBezTo>
                  <a:cubicBezTo>
                    <a:pt x="1776" y="1332"/>
                    <a:pt x="1776" y="1332"/>
                    <a:pt x="1776" y="1332"/>
                  </a:cubicBezTo>
                  <a:cubicBezTo>
                    <a:pt x="1318" y="1332"/>
                    <a:pt x="1318" y="1332"/>
                    <a:pt x="1318" y="1332"/>
                  </a:cubicBezTo>
                  <a:cubicBezTo>
                    <a:pt x="1314" y="1291"/>
                    <a:pt x="1307" y="1251"/>
                    <a:pt x="1296" y="1212"/>
                  </a:cubicBezTo>
                  <a:cubicBezTo>
                    <a:pt x="1776" y="1212"/>
                    <a:pt x="1776" y="1212"/>
                    <a:pt x="1776" y="1212"/>
                  </a:cubicBezTo>
                  <a:cubicBezTo>
                    <a:pt x="1776" y="1092"/>
                    <a:pt x="1776" y="1092"/>
                    <a:pt x="1776" y="1092"/>
                  </a:cubicBezTo>
                  <a:cubicBezTo>
                    <a:pt x="1250" y="1092"/>
                    <a:pt x="1250" y="1092"/>
                    <a:pt x="1250" y="1092"/>
                  </a:cubicBezTo>
                  <a:cubicBezTo>
                    <a:pt x="1228" y="1049"/>
                    <a:pt x="1202" y="1009"/>
                    <a:pt x="1172" y="972"/>
                  </a:cubicBezTo>
                  <a:cubicBezTo>
                    <a:pt x="1776" y="972"/>
                    <a:pt x="1776" y="972"/>
                    <a:pt x="1776" y="972"/>
                  </a:cubicBezTo>
                  <a:cubicBezTo>
                    <a:pt x="1776" y="852"/>
                    <a:pt x="1776" y="852"/>
                    <a:pt x="1776" y="852"/>
                  </a:cubicBezTo>
                  <a:cubicBezTo>
                    <a:pt x="1045" y="852"/>
                    <a:pt x="1045" y="852"/>
                    <a:pt x="1045" y="852"/>
                  </a:cubicBezTo>
                  <a:cubicBezTo>
                    <a:pt x="975" y="802"/>
                    <a:pt x="895" y="765"/>
                    <a:pt x="808" y="745"/>
                  </a:cubicBezTo>
                  <a:cubicBezTo>
                    <a:pt x="808" y="120"/>
                    <a:pt x="808" y="120"/>
                    <a:pt x="808" y="120"/>
                  </a:cubicBezTo>
                  <a:cubicBezTo>
                    <a:pt x="1928" y="120"/>
                    <a:pt x="1928" y="120"/>
                    <a:pt x="1928" y="120"/>
                  </a:cubicBezTo>
                  <a:lnTo>
                    <a:pt x="1928" y="19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3F399438-785C-4AC0-9E39-A954CF0F1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369" y="2252306"/>
              <a:ext cx="11588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3" name="Line 14">
              <a:extLst>
                <a:ext uri="{FF2B5EF4-FFF2-40B4-BE49-F238E27FC236}">
                  <a16:creationId xmlns:a16="http://schemas.microsoft.com/office/drawing/2014/main" id="{0179E39F-BD51-484C-9366-D62676BEC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369" y="2252306"/>
              <a:ext cx="1158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4" name="Rectangle 15">
              <a:extLst>
                <a:ext uri="{FF2B5EF4-FFF2-40B4-BE49-F238E27FC236}">
                  <a16:creationId xmlns:a16="http://schemas.microsoft.com/office/drawing/2014/main" id="{E2F5BCE6-781F-4CDF-8DDA-FE1EBF833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369" y="2320568"/>
              <a:ext cx="1555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80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3962507-E8F9-4BB4-8811-98D6C4F33352}"/>
              </a:ext>
            </a:extLst>
          </p:cNvPr>
          <p:cNvSpPr/>
          <p:nvPr/>
        </p:nvSpPr>
        <p:spPr>
          <a:xfrm>
            <a:off x="4741041" y="1"/>
            <a:ext cx="2202418" cy="34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pic>
        <p:nvPicPr>
          <p:cNvPr id="40" name="Picture Placeholder 4">
            <a:extLst>
              <a:ext uri="{FF2B5EF4-FFF2-40B4-BE49-F238E27FC236}">
                <a16:creationId xmlns:a16="http://schemas.microsoft.com/office/drawing/2014/main" id="{62047433-223A-4D94-B4FF-C4E7B8247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745250" y="-1"/>
            <a:ext cx="2198209" cy="344421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708288" y="897254"/>
            <a:ext cx="17491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600" b="1" spc="225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Persentation Power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0FDF5-D83E-4F0A-AADA-6C46D14569EF}"/>
              </a:ext>
            </a:extLst>
          </p:cNvPr>
          <p:cNvSpPr txBox="1"/>
          <p:nvPr/>
        </p:nvSpPr>
        <p:spPr>
          <a:xfrm>
            <a:off x="151667" y="2038402"/>
            <a:ext cx="252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USING</a:t>
            </a:r>
            <a:endParaRPr lang="id-ID" sz="2700" b="1" dirty="0">
              <a:solidFill>
                <a:schemeClr val="bg1">
                  <a:lumMod val="50000"/>
                </a:schemeClr>
              </a:solidFill>
              <a:latin typeface="Montserrat Black" panose="00000A00000000000000" pitchFamily="2" charset="0"/>
              <a:ea typeface="Roboto" panose="02000000000000000000" pitchFamily="2" charset="0"/>
            </a:endParaRPr>
          </a:p>
          <a:p>
            <a:r>
              <a:rPr lang="en-US" sz="2700" b="1" dirty="0">
                <a:solidFill>
                  <a:srgbClr val="FF0000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RECECNY APP</a:t>
            </a:r>
            <a:r>
              <a:rPr lang="en-US" sz="2700" b="1" baseline="-25000" dirty="0">
                <a:solidFill>
                  <a:srgbClr val="FF0000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5/7</a:t>
            </a:r>
            <a:endParaRPr lang="id-ID" sz="2700" b="1" dirty="0">
              <a:solidFill>
                <a:srgbClr val="FF0000"/>
              </a:solidFill>
              <a:latin typeface="Montserrat Light" panose="000004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DEBA6-9879-4087-8BE0-34BDBB803024}"/>
              </a:ext>
            </a:extLst>
          </p:cNvPr>
          <p:cNvSpPr/>
          <p:nvPr/>
        </p:nvSpPr>
        <p:spPr>
          <a:xfrm>
            <a:off x="2538624" y="1680811"/>
            <a:ext cx="2202418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A5471E-9A8E-4369-BE61-EC6FE9C13E0C}"/>
              </a:ext>
            </a:extLst>
          </p:cNvPr>
          <p:cNvSpPr/>
          <p:nvPr/>
        </p:nvSpPr>
        <p:spPr>
          <a:xfrm>
            <a:off x="6943459" y="1680811"/>
            <a:ext cx="2200541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0974C3-BDC5-452C-B8A9-2A59D67D0020}"/>
              </a:ext>
            </a:extLst>
          </p:cNvPr>
          <p:cNvSpPr txBox="1"/>
          <p:nvPr/>
        </p:nvSpPr>
        <p:spPr>
          <a:xfrm>
            <a:off x="2885110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UPLOAD TO SERVER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9EBDD-9EF5-46D9-8EA1-1CA2E23C19F9}"/>
              </a:ext>
            </a:extLst>
          </p:cNvPr>
          <p:cNvSpPr txBox="1"/>
          <p:nvPr/>
        </p:nvSpPr>
        <p:spPr>
          <a:xfrm>
            <a:off x="7255421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UPLOAD TO SERVER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153756-9FA8-4895-91E8-40B3CC9FFD86}"/>
              </a:ext>
            </a:extLst>
          </p:cNvPr>
          <p:cNvSpPr txBox="1"/>
          <p:nvPr/>
        </p:nvSpPr>
        <p:spPr>
          <a:xfrm>
            <a:off x="5127803" y="4701516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UPLOAD TO SERVER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79D96B-6AE0-4DBB-B0D2-0F260B93976C}"/>
              </a:ext>
            </a:extLst>
          </p:cNvPr>
          <p:cNvGrpSpPr/>
          <p:nvPr/>
        </p:nvGrpSpPr>
        <p:grpSpPr>
          <a:xfrm>
            <a:off x="3382856" y="350155"/>
            <a:ext cx="433400" cy="433401"/>
            <a:chOff x="4293620" y="350156"/>
            <a:chExt cx="330200" cy="330201"/>
          </a:xfrm>
          <a:solidFill>
            <a:schemeClr val="bg1">
              <a:lumMod val="75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33494AC-7856-49A4-A0BB-09FC009B6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3620" y="350156"/>
              <a:ext cx="330200" cy="330201"/>
            </a:xfrm>
            <a:custGeom>
              <a:avLst/>
              <a:gdLst>
                <a:gd name="T0" fmla="*/ 189 w 208"/>
                <a:gd name="T1" fmla="*/ 19 h 208"/>
                <a:gd name="T2" fmla="*/ 177 w 208"/>
                <a:gd name="T3" fmla="*/ 19 h 208"/>
                <a:gd name="T4" fmla="*/ 157 w 208"/>
                <a:gd name="T5" fmla="*/ 0 h 208"/>
                <a:gd name="T6" fmla="*/ 150 w 208"/>
                <a:gd name="T7" fmla="*/ 0 h 208"/>
                <a:gd name="T8" fmla="*/ 130 w 208"/>
                <a:gd name="T9" fmla="*/ 19 h 208"/>
                <a:gd name="T10" fmla="*/ 118 w 208"/>
                <a:gd name="T11" fmla="*/ 19 h 208"/>
                <a:gd name="T12" fmla="*/ 98 w 208"/>
                <a:gd name="T13" fmla="*/ 0 h 208"/>
                <a:gd name="T14" fmla="*/ 90 w 208"/>
                <a:gd name="T15" fmla="*/ 0 h 208"/>
                <a:gd name="T16" fmla="*/ 70 w 208"/>
                <a:gd name="T17" fmla="*/ 19 h 208"/>
                <a:gd name="T18" fmla="*/ 58 w 208"/>
                <a:gd name="T19" fmla="*/ 19 h 208"/>
                <a:gd name="T20" fmla="*/ 39 w 208"/>
                <a:gd name="T21" fmla="*/ 0 h 208"/>
                <a:gd name="T22" fmla="*/ 31 w 208"/>
                <a:gd name="T23" fmla="*/ 0 h 208"/>
                <a:gd name="T24" fmla="*/ 0 w 208"/>
                <a:gd name="T25" fmla="*/ 19 h 208"/>
                <a:gd name="T26" fmla="*/ 19 w 208"/>
                <a:gd name="T27" fmla="*/ 39 h 208"/>
                <a:gd name="T28" fmla="*/ 19 w 208"/>
                <a:gd name="T29" fmla="*/ 51 h 208"/>
                <a:gd name="T30" fmla="*/ 0 w 208"/>
                <a:gd name="T31" fmla="*/ 70 h 208"/>
                <a:gd name="T32" fmla="*/ 0 w 208"/>
                <a:gd name="T33" fmla="*/ 78 h 208"/>
                <a:gd name="T34" fmla="*/ 19 w 208"/>
                <a:gd name="T35" fmla="*/ 98 h 208"/>
                <a:gd name="T36" fmla="*/ 19 w 208"/>
                <a:gd name="T37" fmla="*/ 110 h 208"/>
                <a:gd name="T38" fmla="*/ 0 w 208"/>
                <a:gd name="T39" fmla="*/ 130 h 208"/>
                <a:gd name="T40" fmla="*/ 0 w 208"/>
                <a:gd name="T41" fmla="*/ 138 h 208"/>
                <a:gd name="T42" fmla="*/ 19 w 208"/>
                <a:gd name="T43" fmla="*/ 157 h 208"/>
                <a:gd name="T44" fmla="*/ 19 w 208"/>
                <a:gd name="T45" fmla="*/ 169 h 208"/>
                <a:gd name="T46" fmla="*/ 0 w 208"/>
                <a:gd name="T47" fmla="*/ 189 h 208"/>
                <a:gd name="T48" fmla="*/ 31 w 208"/>
                <a:gd name="T49" fmla="*/ 208 h 208"/>
                <a:gd name="T50" fmla="*/ 39 w 208"/>
                <a:gd name="T51" fmla="*/ 208 h 208"/>
                <a:gd name="T52" fmla="*/ 58 w 208"/>
                <a:gd name="T53" fmla="*/ 189 h 208"/>
                <a:gd name="T54" fmla="*/ 70 w 208"/>
                <a:gd name="T55" fmla="*/ 189 h 208"/>
                <a:gd name="T56" fmla="*/ 90 w 208"/>
                <a:gd name="T57" fmla="*/ 208 h 208"/>
                <a:gd name="T58" fmla="*/ 98 w 208"/>
                <a:gd name="T59" fmla="*/ 208 h 208"/>
                <a:gd name="T60" fmla="*/ 118 w 208"/>
                <a:gd name="T61" fmla="*/ 189 h 208"/>
                <a:gd name="T62" fmla="*/ 130 w 208"/>
                <a:gd name="T63" fmla="*/ 189 h 208"/>
                <a:gd name="T64" fmla="*/ 150 w 208"/>
                <a:gd name="T65" fmla="*/ 208 h 208"/>
                <a:gd name="T66" fmla="*/ 157 w 208"/>
                <a:gd name="T67" fmla="*/ 208 h 208"/>
                <a:gd name="T68" fmla="*/ 177 w 208"/>
                <a:gd name="T69" fmla="*/ 189 h 208"/>
                <a:gd name="T70" fmla="*/ 189 w 208"/>
                <a:gd name="T71" fmla="*/ 189 h 208"/>
                <a:gd name="T72" fmla="*/ 189 w 208"/>
                <a:gd name="T73" fmla="*/ 177 h 208"/>
                <a:gd name="T74" fmla="*/ 208 w 208"/>
                <a:gd name="T75" fmla="*/ 157 h 208"/>
                <a:gd name="T76" fmla="*/ 208 w 208"/>
                <a:gd name="T77" fmla="*/ 150 h 208"/>
                <a:gd name="T78" fmla="*/ 189 w 208"/>
                <a:gd name="T79" fmla="*/ 130 h 208"/>
                <a:gd name="T80" fmla="*/ 189 w 208"/>
                <a:gd name="T81" fmla="*/ 118 h 208"/>
                <a:gd name="T82" fmla="*/ 208 w 208"/>
                <a:gd name="T83" fmla="*/ 98 h 208"/>
                <a:gd name="T84" fmla="*/ 208 w 208"/>
                <a:gd name="T85" fmla="*/ 90 h 208"/>
                <a:gd name="T86" fmla="*/ 189 w 208"/>
                <a:gd name="T87" fmla="*/ 70 h 208"/>
                <a:gd name="T88" fmla="*/ 189 w 208"/>
                <a:gd name="T89" fmla="*/ 58 h 208"/>
                <a:gd name="T90" fmla="*/ 208 w 208"/>
                <a:gd name="T91" fmla="*/ 39 h 208"/>
                <a:gd name="T92" fmla="*/ 208 w 208"/>
                <a:gd name="T93" fmla="*/ 31 h 208"/>
                <a:gd name="T94" fmla="*/ 177 w 208"/>
                <a:gd name="T95" fmla="*/ 17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8">
                  <a:moveTo>
                    <a:pt x="208" y="31"/>
                  </a:moveTo>
                  <a:lnTo>
                    <a:pt x="208" y="19"/>
                  </a:lnTo>
                  <a:lnTo>
                    <a:pt x="189" y="19"/>
                  </a:lnTo>
                  <a:lnTo>
                    <a:pt x="189" y="0"/>
                  </a:lnTo>
                  <a:lnTo>
                    <a:pt x="177" y="0"/>
                  </a:lnTo>
                  <a:lnTo>
                    <a:pt x="177" y="19"/>
                  </a:lnTo>
                  <a:lnTo>
                    <a:pt x="169" y="19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7" y="19"/>
                  </a:lnTo>
                  <a:lnTo>
                    <a:pt x="150" y="19"/>
                  </a:lnTo>
                  <a:lnTo>
                    <a:pt x="150" y="0"/>
                  </a:lnTo>
                  <a:lnTo>
                    <a:pt x="138" y="0"/>
                  </a:lnTo>
                  <a:lnTo>
                    <a:pt x="138" y="19"/>
                  </a:lnTo>
                  <a:lnTo>
                    <a:pt x="130" y="19"/>
                  </a:lnTo>
                  <a:lnTo>
                    <a:pt x="130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10" y="19"/>
                  </a:lnTo>
                  <a:lnTo>
                    <a:pt x="110" y="0"/>
                  </a:lnTo>
                  <a:lnTo>
                    <a:pt x="98" y="0"/>
                  </a:lnTo>
                  <a:lnTo>
                    <a:pt x="98" y="19"/>
                  </a:lnTo>
                  <a:lnTo>
                    <a:pt x="90" y="19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8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19"/>
                  </a:lnTo>
                  <a:lnTo>
                    <a:pt x="51" y="19"/>
                  </a:lnTo>
                  <a:lnTo>
                    <a:pt x="51" y="0"/>
                  </a:lnTo>
                  <a:lnTo>
                    <a:pt x="39" y="0"/>
                  </a:lnTo>
                  <a:lnTo>
                    <a:pt x="39" y="19"/>
                  </a:lnTo>
                  <a:lnTo>
                    <a:pt x="31" y="19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19" y="31"/>
                  </a:lnTo>
                  <a:lnTo>
                    <a:pt x="19" y="39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19" y="51"/>
                  </a:lnTo>
                  <a:lnTo>
                    <a:pt x="19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19" y="70"/>
                  </a:lnTo>
                  <a:lnTo>
                    <a:pt x="19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9" y="90"/>
                  </a:lnTo>
                  <a:lnTo>
                    <a:pt x="19" y="98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19" y="110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19" y="130"/>
                  </a:lnTo>
                  <a:lnTo>
                    <a:pt x="19" y="138"/>
                  </a:lnTo>
                  <a:lnTo>
                    <a:pt x="0" y="138"/>
                  </a:lnTo>
                  <a:lnTo>
                    <a:pt x="0" y="150"/>
                  </a:lnTo>
                  <a:lnTo>
                    <a:pt x="19" y="150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169"/>
                  </a:lnTo>
                  <a:lnTo>
                    <a:pt x="19" y="169"/>
                  </a:lnTo>
                  <a:lnTo>
                    <a:pt x="19" y="177"/>
                  </a:lnTo>
                  <a:lnTo>
                    <a:pt x="0" y="177"/>
                  </a:lnTo>
                  <a:lnTo>
                    <a:pt x="0" y="189"/>
                  </a:lnTo>
                  <a:lnTo>
                    <a:pt x="19" y="189"/>
                  </a:lnTo>
                  <a:lnTo>
                    <a:pt x="19" y="208"/>
                  </a:lnTo>
                  <a:lnTo>
                    <a:pt x="31" y="208"/>
                  </a:lnTo>
                  <a:lnTo>
                    <a:pt x="31" y="189"/>
                  </a:lnTo>
                  <a:lnTo>
                    <a:pt x="39" y="189"/>
                  </a:lnTo>
                  <a:lnTo>
                    <a:pt x="39" y="208"/>
                  </a:lnTo>
                  <a:lnTo>
                    <a:pt x="51" y="208"/>
                  </a:lnTo>
                  <a:lnTo>
                    <a:pt x="51" y="189"/>
                  </a:lnTo>
                  <a:lnTo>
                    <a:pt x="58" y="189"/>
                  </a:lnTo>
                  <a:lnTo>
                    <a:pt x="58" y="208"/>
                  </a:lnTo>
                  <a:lnTo>
                    <a:pt x="70" y="208"/>
                  </a:lnTo>
                  <a:lnTo>
                    <a:pt x="70" y="189"/>
                  </a:lnTo>
                  <a:lnTo>
                    <a:pt x="78" y="189"/>
                  </a:lnTo>
                  <a:lnTo>
                    <a:pt x="78" y="208"/>
                  </a:lnTo>
                  <a:lnTo>
                    <a:pt x="90" y="208"/>
                  </a:lnTo>
                  <a:lnTo>
                    <a:pt x="90" y="189"/>
                  </a:lnTo>
                  <a:lnTo>
                    <a:pt x="98" y="189"/>
                  </a:lnTo>
                  <a:lnTo>
                    <a:pt x="98" y="208"/>
                  </a:lnTo>
                  <a:lnTo>
                    <a:pt x="110" y="208"/>
                  </a:lnTo>
                  <a:lnTo>
                    <a:pt x="110" y="189"/>
                  </a:lnTo>
                  <a:lnTo>
                    <a:pt x="118" y="189"/>
                  </a:lnTo>
                  <a:lnTo>
                    <a:pt x="118" y="208"/>
                  </a:lnTo>
                  <a:lnTo>
                    <a:pt x="130" y="208"/>
                  </a:lnTo>
                  <a:lnTo>
                    <a:pt x="130" y="189"/>
                  </a:lnTo>
                  <a:lnTo>
                    <a:pt x="138" y="189"/>
                  </a:lnTo>
                  <a:lnTo>
                    <a:pt x="138" y="208"/>
                  </a:lnTo>
                  <a:lnTo>
                    <a:pt x="150" y="208"/>
                  </a:lnTo>
                  <a:lnTo>
                    <a:pt x="150" y="189"/>
                  </a:lnTo>
                  <a:lnTo>
                    <a:pt x="157" y="189"/>
                  </a:lnTo>
                  <a:lnTo>
                    <a:pt x="157" y="208"/>
                  </a:lnTo>
                  <a:lnTo>
                    <a:pt x="169" y="208"/>
                  </a:lnTo>
                  <a:lnTo>
                    <a:pt x="169" y="189"/>
                  </a:lnTo>
                  <a:lnTo>
                    <a:pt x="177" y="189"/>
                  </a:lnTo>
                  <a:lnTo>
                    <a:pt x="177" y="208"/>
                  </a:lnTo>
                  <a:lnTo>
                    <a:pt x="189" y="208"/>
                  </a:lnTo>
                  <a:lnTo>
                    <a:pt x="189" y="189"/>
                  </a:lnTo>
                  <a:lnTo>
                    <a:pt x="208" y="189"/>
                  </a:lnTo>
                  <a:lnTo>
                    <a:pt x="208" y="177"/>
                  </a:lnTo>
                  <a:lnTo>
                    <a:pt x="189" y="177"/>
                  </a:lnTo>
                  <a:lnTo>
                    <a:pt x="189" y="169"/>
                  </a:lnTo>
                  <a:lnTo>
                    <a:pt x="208" y="169"/>
                  </a:lnTo>
                  <a:lnTo>
                    <a:pt x="208" y="157"/>
                  </a:lnTo>
                  <a:lnTo>
                    <a:pt x="189" y="157"/>
                  </a:lnTo>
                  <a:lnTo>
                    <a:pt x="189" y="150"/>
                  </a:lnTo>
                  <a:lnTo>
                    <a:pt x="208" y="150"/>
                  </a:lnTo>
                  <a:lnTo>
                    <a:pt x="208" y="138"/>
                  </a:lnTo>
                  <a:lnTo>
                    <a:pt x="189" y="138"/>
                  </a:lnTo>
                  <a:lnTo>
                    <a:pt x="189" y="130"/>
                  </a:lnTo>
                  <a:lnTo>
                    <a:pt x="208" y="130"/>
                  </a:lnTo>
                  <a:lnTo>
                    <a:pt x="208" y="118"/>
                  </a:lnTo>
                  <a:lnTo>
                    <a:pt x="189" y="118"/>
                  </a:lnTo>
                  <a:lnTo>
                    <a:pt x="189" y="110"/>
                  </a:lnTo>
                  <a:lnTo>
                    <a:pt x="208" y="110"/>
                  </a:lnTo>
                  <a:lnTo>
                    <a:pt x="208" y="98"/>
                  </a:lnTo>
                  <a:lnTo>
                    <a:pt x="189" y="98"/>
                  </a:lnTo>
                  <a:lnTo>
                    <a:pt x="189" y="90"/>
                  </a:lnTo>
                  <a:lnTo>
                    <a:pt x="208" y="90"/>
                  </a:lnTo>
                  <a:lnTo>
                    <a:pt x="208" y="78"/>
                  </a:lnTo>
                  <a:lnTo>
                    <a:pt x="189" y="78"/>
                  </a:lnTo>
                  <a:lnTo>
                    <a:pt x="189" y="70"/>
                  </a:lnTo>
                  <a:lnTo>
                    <a:pt x="208" y="70"/>
                  </a:lnTo>
                  <a:lnTo>
                    <a:pt x="208" y="58"/>
                  </a:lnTo>
                  <a:lnTo>
                    <a:pt x="189" y="58"/>
                  </a:lnTo>
                  <a:lnTo>
                    <a:pt x="189" y="51"/>
                  </a:lnTo>
                  <a:lnTo>
                    <a:pt x="208" y="51"/>
                  </a:lnTo>
                  <a:lnTo>
                    <a:pt x="208" y="39"/>
                  </a:lnTo>
                  <a:lnTo>
                    <a:pt x="189" y="39"/>
                  </a:lnTo>
                  <a:lnTo>
                    <a:pt x="189" y="31"/>
                  </a:lnTo>
                  <a:lnTo>
                    <a:pt x="208" y="31"/>
                  </a:lnTo>
                  <a:close/>
                  <a:moveTo>
                    <a:pt x="31" y="31"/>
                  </a:moveTo>
                  <a:lnTo>
                    <a:pt x="177" y="31"/>
                  </a:lnTo>
                  <a:lnTo>
                    <a:pt x="177" y="177"/>
                  </a:lnTo>
                  <a:lnTo>
                    <a:pt x="31" y="177"/>
                  </a:lnTo>
                  <a:lnTo>
                    <a:pt x="3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79E35EB-F734-47E8-A949-33D14A4A1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24769"/>
              <a:ext cx="904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04E8ACFB-D0A7-4FC3-9DCB-D75D89FF1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58106"/>
              <a:ext cx="71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5A65D9C-5027-4601-9521-0AE2A1EE5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0933" y="407306"/>
              <a:ext cx="190500" cy="217488"/>
            </a:xfrm>
            <a:custGeom>
              <a:avLst/>
              <a:gdLst>
                <a:gd name="T0" fmla="*/ 1024 w 1184"/>
                <a:gd name="T1" fmla="*/ 268 h 1348"/>
                <a:gd name="T2" fmla="*/ 864 w 1184"/>
                <a:gd name="T3" fmla="*/ 428 h 1348"/>
                <a:gd name="T4" fmla="*/ 964 w 1184"/>
                <a:gd name="T5" fmla="*/ 576 h 1348"/>
                <a:gd name="T6" fmla="*/ 964 w 1184"/>
                <a:gd name="T7" fmla="*/ 1128 h 1348"/>
                <a:gd name="T8" fmla="*/ 752 w 1184"/>
                <a:gd name="T9" fmla="*/ 1128 h 1348"/>
                <a:gd name="T10" fmla="*/ 752 w 1184"/>
                <a:gd name="T11" fmla="*/ 308 h 1348"/>
                <a:gd name="T12" fmla="*/ 852 w 1184"/>
                <a:gd name="T13" fmla="*/ 160 h 1348"/>
                <a:gd name="T14" fmla="*/ 692 w 1184"/>
                <a:gd name="T15" fmla="*/ 0 h 1348"/>
                <a:gd name="T16" fmla="*/ 532 w 1184"/>
                <a:gd name="T17" fmla="*/ 160 h 1348"/>
                <a:gd name="T18" fmla="*/ 632 w 1184"/>
                <a:gd name="T19" fmla="*/ 308 h 1348"/>
                <a:gd name="T20" fmla="*/ 632 w 1184"/>
                <a:gd name="T21" fmla="*/ 756 h 1348"/>
                <a:gd name="T22" fmla="*/ 308 w 1184"/>
                <a:gd name="T23" fmla="*/ 756 h 1348"/>
                <a:gd name="T24" fmla="*/ 160 w 1184"/>
                <a:gd name="T25" fmla="*/ 656 h 1348"/>
                <a:gd name="T26" fmla="*/ 0 w 1184"/>
                <a:gd name="T27" fmla="*/ 816 h 1348"/>
                <a:gd name="T28" fmla="*/ 160 w 1184"/>
                <a:gd name="T29" fmla="*/ 976 h 1348"/>
                <a:gd name="T30" fmla="*/ 308 w 1184"/>
                <a:gd name="T31" fmla="*/ 876 h 1348"/>
                <a:gd name="T32" fmla="*/ 632 w 1184"/>
                <a:gd name="T33" fmla="*/ 876 h 1348"/>
                <a:gd name="T34" fmla="*/ 632 w 1184"/>
                <a:gd name="T35" fmla="*/ 1128 h 1348"/>
                <a:gd name="T36" fmla="*/ 308 w 1184"/>
                <a:gd name="T37" fmla="*/ 1128 h 1348"/>
                <a:gd name="T38" fmla="*/ 160 w 1184"/>
                <a:gd name="T39" fmla="*/ 1028 h 1348"/>
                <a:gd name="T40" fmla="*/ 0 w 1184"/>
                <a:gd name="T41" fmla="*/ 1188 h 1348"/>
                <a:gd name="T42" fmla="*/ 160 w 1184"/>
                <a:gd name="T43" fmla="*/ 1348 h 1348"/>
                <a:gd name="T44" fmla="*/ 308 w 1184"/>
                <a:gd name="T45" fmla="*/ 1248 h 1348"/>
                <a:gd name="T46" fmla="*/ 1084 w 1184"/>
                <a:gd name="T47" fmla="*/ 1248 h 1348"/>
                <a:gd name="T48" fmla="*/ 1084 w 1184"/>
                <a:gd name="T49" fmla="*/ 576 h 1348"/>
                <a:gd name="T50" fmla="*/ 1184 w 1184"/>
                <a:gd name="T51" fmla="*/ 428 h 1348"/>
                <a:gd name="T52" fmla="*/ 1024 w 1184"/>
                <a:gd name="T53" fmla="*/ 268 h 1348"/>
                <a:gd name="T54" fmla="*/ 160 w 1184"/>
                <a:gd name="T55" fmla="*/ 856 h 1348"/>
                <a:gd name="T56" fmla="*/ 120 w 1184"/>
                <a:gd name="T57" fmla="*/ 816 h 1348"/>
                <a:gd name="T58" fmla="*/ 160 w 1184"/>
                <a:gd name="T59" fmla="*/ 776 h 1348"/>
                <a:gd name="T60" fmla="*/ 200 w 1184"/>
                <a:gd name="T61" fmla="*/ 816 h 1348"/>
                <a:gd name="T62" fmla="*/ 160 w 1184"/>
                <a:gd name="T63" fmla="*/ 856 h 1348"/>
                <a:gd name="T64" fmla="*/ 692 w 1184"/>
                <a:gd name="T65" fmla="*/ 120 h 1348"/>
                <a:gd name="T66" fmla="*/ 732 w 1184"/>
                <a:gd name="T67" fmla="*/ 160 h 1348"/>
                <a:gd name="T68" fmla="*/ 692 w 1184"/>
                <a:gd name="T69" fmla="*/ 200 h 1348"/>
                <a:gd name="T70" fmla="*/ 652 w 1184"/>
                <a:gd name="T71" fmla="*/ 160 h 1348"/>
                <a:gd name="T72" fmla="*/ 692 w 1184"/>
                <a:gd name="T73" fmla="*/ 120 h 1348"/>
                <a:gd name="T74" fmla="*/ 160 w 1184"/>
                <a:gd name="T75" fmla="*/ 1228 h 1348"/>
                <a:gd name="T76" fmla="*/ 120 w 1184"/>
                <a:gd name="T77" fmla="*/ 1188 h 1348"/>
                <a:gd name="T78" fmla="*/ 160 w 1184"/>
                <a:gd name="T79" fmla="*/ 1148 h 1348"/>
                <a:gd name="T80" fmla="*/ 200 w 1184"/>
                <a:gd name="T81" fmla="*/ 1188 h 1348"/>
                <a:gd name="T82" fmla="*/ 160 w 1184"/>
                <a:gd name="T83" fmla="*/ 1228 h 1348"/>
                <a:gd name="T84" fmla="*/ 1024 w 1184"/>
                <a:gd name="T85" fmla="*/ 388 h 1348"/>
                <a:gd name="T86" fmla="*/ 1064 w 1184"/>
                <a:gd name="T87" fmla="*/ 428 h 1348"/>
                <a:gd name="T88" fmla="*/ 1024 w 1184"/>
                <a:gd name="T89" fmla="*/ 468 h 1348"/>
                <a:gd name="T90" fmla="*/ 984 w 1184"/>
                <a:gd name="T91" fmla="*/ 428 h 1348"/>
                <a:gd name="T92" fmla="*/ 1024 w 1184"/>
                <a:gd name="T93" fmla="*/ 388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4" h="1348">
                  <a:moveTo>
                    <a:pt x="1024" y="268"/>
                  </a:moveTo>
                  <a:cubicBezTo>
                    <a:pt x="936" y="268"/>
                    <a:pt x="864" y="340"/>
                    <a:pt x="864" y="428"/>
                  </a:cubicBezTo>
                  <a:cubicBezTo>
                    <a:pt x="864" y="495"/>
                    <a:pt x="905" y="552"/>
                    <a:pt x="964" y="576"/>
                  </a:cubicBezTo>
                  <a:cubicBezTo>
                    <a:pt x="964" y="1128"/>
                    <a:pt x="964" y="1128"/>
                    <a:pt x="964" y="1128"/>
                  </a:cubicBezTo>
                  <a:cubicBezTo>
                    <a:pt x="752" y="1128"/>
                    <a:pt x="752" y="1128"/>
                    <a:pt x="752" y="1128"/>
                  </a:cubicBezTo>
                  <a:cubicBezTo>
                    <a:pt x="752" y="308"/>
                    <a:pt x="752" y="308"/>
                    <a:pt x="752" y="308"/>
                  </a:cubicBezTo>
                  <a:cubicBezTo>
                    <a:pt x="811" y="284"/>
                    <a:pt x="852" y="227"/>
                    <a:pt x="852" y="160"/>
                  </a:cubicBezTo>
                  <a:cubicBezTo>
                    <a:pt x="852" y="72"/>
                    <a:pt x="780" y="0"/>
                    <a:pt x="692" y="0"/>
                  </a:cubicBezTo>
                  <a:cubicBezTo>
                    <a:pt x="604" y="0"/>
                    <a:pt x="532" y="72"/>
                    <a:pt x="532" y="160"/>
                  </a:cubicBezTo>
                  <a:cubicBezTo>
                    <a:pt x="532" y="227"/>
                    <a:pt x="573" y="284"/>
                    <a:pt x="632" y="308"/>
                  </a:cubicBezTo>
                  <a:cubicBezTo>
                    <a:pt x="632" y="756"/>
                    <a:pt x="632" y="756"/>
                    <a:pt x="632" y="756"/>
                  </a:cubicBezTo>
                  <a:cubicBezTo>
                    <a:pt x="308" y="756"/>
                    <a:pt x="308" y="756"/>
                    <a:pt x="308" y="756"/>
                  </a:cubicBezTo>
                  <a:cubicBezTo>
                    <a:pt x="284" y="697"/>
                    <a:pt x="227" y="656"/>
                    <a:pt x="160" y="656"/>
                  </a:cubicBezTo>
                  <a:cubicBezTo>
                    <a:pt x="72" y="656"/>
                    <a:pt x="0" y="728"/>
                    <a:pt x="0" y="816"/>
                  </a:cubicBezTo>
                  <a:cubicBezTo>
                    <a:pt x="0" y="904"/>
                    <a:pt x="72" y="976"/>
                    <a:pt x="160" y="976"/>
                  </a:cubicBezTo>
                  <a:cubicBezTo>
                    <a:pt x="227" y="976"/>
                    <a:pt x="284" y="935"/>
                    <a:pt x="308" y="876"/>
                  </a:cubicBezTo>
                  <a:cubicBezTo>
                    <a:pt x="632" y="876"/>
                    <a:pt x="632" y="876"/>
                    <a:pt x="632" y="876"/>
                  </a:cubicBezTo>
                  <a:cubicBezTo>
                    <a:pt x="632" y="1128"/>
                    <a:pt x="632" y="1128"/>
                    <a:pt x="632" y="1128"/>
                  </a:cubicBezTo>
                  <a:cubicBezTo>
                    <a:pt x="308" y="1128"/>
                    <a:pt x="308" y="1128"/>
                    <a:pt x="308" y="1128"/>
                  </a:cubicBezTo>
                  <a:cubicBezTo>
                    <a:pt x="284" y="1069"/>
                    <a:pt x="227" y="1028"/>
                    <a:pt x="160" y="1028"/>
                  </a:cubicBezTo>
                  <a:cubicBezTo>
                    <a:pt x="72" y="1028"/>
                    <a:pt x="0" y="1100"/>
                    <a:pt x="0" y="1188"/>
                  </a:cubicBezTo>
                  <a:cubicBezTo>
                    <a:pt x="0" y="1276"/>
                    <a:pt x="72" y="1348"/>
                    <a:pt x="160" y="1348"/>
                  </a:cubicBezTo>
                  <a:cubicBezTo>
                    <a:pt x="227" y="1348"/>
                    <a:pt x="284" y="1307"/>
                    <a:pt x="308" y="1248"/>
                  </a:cubicBezTo>
                  <a:cubicBezTo>
                    <a:pt x="1084" y="1248"/>
                    <a:pt x="1084" y="1248"/>
                    <a:pt x="1084" y="1248"/>
                  </a:cubicBezTo>
                  <a:cubicBezTo>
                    <a:pt x="1084" y="576"/>
                    <a:pt x="1084" y="576"/>
                    <a:pt x="1084" y="576"/>
                  </a:cubicBezTo>
                  <a:cubicBezTo>
                    <a:pt x="1143" y="552"/>
                    <a:pt x="1184" y="495"/>
                    <a:pt x="1184" y="428"/>
                  </a:cubicBezTo>
                  <a:cubicBezTo>
                    <a:pt x="1184" y="340"/>
                    <a:pt x="1112" y="268"/>
                    <a:pt x="1024" y="268"/>
                  </a:cubicBezTo>
                  <a:close/>
                  <a:moveTo>
                    <a:pt x="160" y="856"/>
                  </a:moveTo>
                  <a:cubicBezTo>
                    <a:pt x="138" y="856"/>
                    <a:pt x="120" y="838"/>
                    <a:pt x="120" y="816"/>
                  </a:cubicBezTo>
                  <a:cubicBezTo>
                    <a:pt x="120" y="794"/>
                    <a:pt x="138" y="776"/>
                    <a:pt x="160" y="776"/>
                  </a:cubicBezTo>
                  <a:cubicBezTo>
                    <a:pt x="182" y="776"/>
                    <a:pt x="200" y="794"/>
                    <a:pt x="200" y="816"/>
                  </a:cubicBezTo>
                  <a:cubicBezTo>
                    <a:pt x="200" y="838"/>
                    <a:pt x="182" y="856"/>
                    <a:pt x="160" y="856"/>
                  </a:cubicBezTo>
                  <a:close/>
                  <a:moveTo>
                    <a:pt x="692" y="120"/>
                  </a:moveTo>
                  <a:cubicBezTo>
                    <a:pt x="714" y="120"/>
                    <a:pt x="732" y="138"/>
                    <a:pt x="732" y="160"/>
                  </a:cubicBezTo>
                  <a:cubicBezTo>
                    <a:pt x="732" y="182"/>
                    <a:pt x="714" y="200"/>
                    <a:pt x="692" y="200"/>
                  </a:cubicBezTo>
                  <a:cubicBezTo>
                    <a:pt x="670" y="200"/>
                    <a:pt x="652" y="182"/>
                    <a:pt x="652" y="160"/>
                  </a:cubicBezTo>
                  <a:cubicBezTo>
                    <a:pt x="652" y="138"/>
                    <a:pt x="670" y="120"/>
                    <a:pt x="692" y="120"/>
                  </a:cubicBezTo>
                  <a:close/>
                  <a:moveTo>
                    <a:pt x="160" y="1228"/>
                  </a:moveTo>
                  <a:cubicBezTo>
                    <a:pt x="138" y="1228"/>
                    <a:pt x="120" y="1210"/>
                    <a:pt x="120" y="1188"/>
                  </a:cubicBezTo>
                  <a:cubicBezTo>
                    <a:pt x="120" y="1166"/>
                    <a:pt x="138" y="1148"/>
                    <a:pt x="160" y="1148"/>
                  </a:cubicBezTo>
                  <a:cubicBezTo>
                    <a:pt x="182" y="1148"/>
                    <a:pt x="200" y="1166"/>
                    <a:pt x="200" y="1188"/>
                  </a:cubicBezTo>
                  <a:cubicBezTo>
                    <a:pt x="200" y="1210"/>
                    <a:pt x="182" y="1228"/>
                    <a:pt x="160" y="1228"/>
                  </a:cubicBezTo>
                  <a:close/>
                  <a:moveTo>
                    <a:pt x="1024" y="388"/>
                  </a:moveTo>
                  <a:cubicBezTo>
                    <a:pt x="1046" y="388"/>
                    <a:pt x="1064" y="406"/>
                    <a:pt x="1064" y="428"/>
                  </a:cubicBezTo>
                  <a:cubicBezTo>
                    <a:pt x="1064" y="450"/>
                    <a:pt x="1046" y="468"/>
                    <a:pt x="1024" y="468"/>
                  </a:cubicBezTo>
                  <a:cubicBezTo>
                    <a:pt x="1002" y="468"/>
                    <a:pt x="984" y="450"/>
                    <a:pt x="984" y="428"/>
                  </a:cubicBezTo>
                  <a:cubicBezTo>
                    <a:pt x="984" y="406"/>
                    <a:pt x="1002" y="388"/>
                    <a:pt x="1024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3038559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7408871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5281253" y="4517523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581186" y="3723847"/>
            <a:ext cx="514049" cy="514046"/>
            <a:chOff x="5778500" y="5091113"/>
            <a:chExt cx="498475" cy="498475"/>
          </a:xfrm>
          <a:solidFill>
            <a:schemeClr val="bg1">
              <a:lumMod val="75000"/>
            </a:schemeClr>
          </a:solidFill>
        </p:grpSpPr>
        <p:sp>
          <p:nvSpPr>
            <p:cNvPr id="78" name="Freeform 502"/>
            <p:cNvSpPr>
              <a:spLocks noEditPoints="1"/>
            </p:cNvSpPr>
            <p:nvPr/>
          </p:nvSpPr>
          <p:spPr bwMode="auto">
            <a:xfrm>
              <a:off x="5778500" y="5091113"/>
              <a:ext cx="498475" cy="498475"/>
            </a:xfrm>
            <a:custGeom>
              <a:avLst/>
              <a:gdLst>
                <a:gd name="T0" fmla="*/ 483 w 3450"/>
                <a:gd name="T1" fmla="*/ 566 h 3451"/>
                <a:gd name="T2" fmla="*/ 516 w 3450"/>
                <a:gd name="T3" fmla="*/ 2934 h 3451"/>
                <a:gd name="T4" fmla="*/ 2884 w 3450"/>
                <a:gd name="T5" fmla="*/ 2968 h 3451"/>
                <a:gd name="T6" fmla="*/ 2980 w 3450"/>
                <a:gd name="T7" fmla="*/ 627 h 3451"/>
                <a:gd name="T8" fmla="*/ 2854 w 3450"/>
                <a:gd name="T9" fmla="*/ 474 h 3451"/>
                <a:gd name="T10" fmla="*/ 852 w 3450"/>
                <a:gd name="T11" fmla="*/ 39 h 3451"/>
                <a:gd name="T12" fmla="*/ 1187 w 3450"/>
                <a:gd name="T13" fmla="*/ 39 h 3451"/>
                <a:gd name="T14" fmla="*/ 1310 w 3450"/>
                <a:gd name="T15" fmla="*/ 23 h 3451"/>
                <a:gd name="T16" fmla="*/ 1650 w 3450"/>
                <a:gd name="T17" fmla="*/ 57 h 3451"/>
                <a:gd name="T18" fmla="*/ 1764 w 3450"/>
                <a:gd name="T19" fmla="*/ 11 h 3451"/>
                <a:gd name="T20" fmla="*/ 2117 w 3450"/>
                <a:gd name="T21" fmla="*/ 78 h 3451"/>
                <a:gd name="T22" fmla="*/ 2217 w 3450"/>
                <a:gd name="T23" fmla="*/ 2 h 3451"/>
                <a:gd name="T24" fmla="*/ 2587 w 3450"/>
                <a:gd name="T25" fmla="*/ 313 h 3451"/>
                <a:gd name="T26" fmla="*/ 2666 w 3450"/>
                <a:gd name="T27" fmla="*/ 0 h 3451"/>
                <a:gd name="T28" fmla="*/ 2744 w 3450"/>
                <a:gd name="T29" fmla="*/ 313 h 3451"/>
                <a:gd name="T30" fmla="*/ 3045 w 3450"/>
                <a:gd name="T31" fmla="*/ 406 h 3451"/>
                <a:gd name="T32" fmla="*/ 3136 w 3450"/>
                <a:gd name="T33" fmla="*/ 706 h 3451"/>
                <a:gd name="T34" fmla="*/ 3450 w 3450"/>
                <a:gd name="T35" fmla="*/ 785 h 3451"/>
                <a:gd name="T36" fmla="*/ 3136 w 3450"/>
                <a:gd name="T37" fmla="*/ 862 h 3451"/>
                <a:gd name="T38" fmla="*/ 3447 w 3450"/>
                <a:gd name="T39" fmla="*/ 1234 h 3451"/>
                <a:gd name="T40" fmla="*/ 3371 w 3450"/>
                <a:gd name="T41" fmla="*/ 1333 h 3451"/>
                <a:gd name="T42" fmla="*/ 3439 w 3450"/>
                <a:gd name="T43" fmla="*/ 1686 h 3451"/>
                <a:gd name="T44" fmla="*/ 3392 w 3450"/>
                <a:gd name="T45" fmla="*/ 1801 h 3451"/>
                <a:gd name="T46" fmla="*/ 3427 w 3450"/>
                <a:gd name="T47" fmla="*/ 2140 h 3451"/>
                <a:gd name="T48" fmla="*/ 3411 w 3450"/>
                <a:gd name="T49" fmla="*/ 2264 h 3451"/>
                <a:gd name="T50" fmla="*/ 3411 w 3450"/>
                <a:gd name="T51" fmla="*/ 2599 h 3451"/>
                <a:gd name="T52" fmla="*/ 3427 w 3450"/>
                <a:gd name="T53" fmla="*/ 2722 h 3451"/>
                <a:gd name="T54" fmla="*/ 3124 w 3450"/>
                <a:gd name="T55" fmla="*/ 2907 h 3451"/>
                <a:gd name="T56" fmla="*/ 2945 w 3450"/>
                <a:gd name="T57" fmla="*/ 3112 h 3451"/>
                <a:gd name="T58" fmla="*/ 2734 w 3450"/>
                <a:gd name="T59" fmla="*/ 3412 h 3451"/>
                <a:gd name="T60" fmla="*/ 2610 w 3450"/>
                <a:gd name="T61" fmla="*/ 3427 h 3451"/>
                <a:gd name="T62" fmla="*/ 2271 w 3450"/>
                <a:gd name="T63" fmla="*/ 3393 h 3451"/>
                <a:gd name="T64" fmla="*/ 2156 w 3450"/>
                <a:gd name="T65" fmla="*/ 3440 h 3451"/>
                <a:gd name="T66" fmla="*/ 1803 w 3450"/>
                <a:gd name="T67" fmla="*/ 3373 h 3451"/>
                <a:gd name="T68" fmla="*/ 1704 w 3450"/>
                <a:gd name="T69" fmla="*/ 3448 h 3451"/>
                <a:gd name="T70" fmla="*/ 1333 w 3450"/>
                <a:gd name="T71" fmla="*/ 3137 h 3451"/>
                <a:gd name="T72" fmla="*/ 1255 w 3450"/>
                <a:gd name="T73" fmla="*/ 3451 h 3451"/>
                <a:gd name="T74" fmla="*/ 1176 w 3450"/>
                <a:gd name="T75" fmla="*/ 3137 h 3451"/>
                <a:gd name="T76" fmla="*/ 805 w 3450"/>
                <a:gd name="T77" fmla="*/ 3448 h 3451"/>
                <a:gd name="T78" fmla="*/ 706 w 3450"/>
                <a:gd name="T79" fmla="*/ 3373 h 3451"/>
                <a:gd name="T80" fmla="*/ 436 w 3450"/>
                <a:gd name="T81" fmla="*/ 3072 h 3451"/>
                <a:gd name="T82" fmla="*/ 314 w 3450"/>
                <a:gd name="T83" fmla="*/ 2824 h 3451"/>
                <a:gd name="T84" fmla="*/ 3 w 3450"/>
                <a:gd name="T85" fmla="*/ 2687 h 3451"/>
                <a:gd name="T86" fmla="*/ 58 w 3450"/>
                <a:gd name="T87" fmla="*/ 2591 h 3451"/>
                <a:gd name="T88" fmla="*/ 23 w 3450"/>
                <a:gd name="T89" fmla="*/ 2251 h 3451"/>
                <a:gd name="T90" fmla="*/ 23 w 3450"/>
                <a:gd name="T91" fmla="*/ 2140 h 3451"/>
                <a:gd name="T92" fmla="*/ 58 w 3450"/>
                <a:gd name="T93" fmla="*/ 1801 h 3451"/>
                <a:gd name="T94" fmla="*/ 3 w 3450"/>
                <a:gd name="T95" fmla="*/ 1704 h 3451"/>
                <a:gd name="T96" fmla="*/ 314 w 3450"/>
                <a:gd name="T97" fmla="*/ 1333 h 3451"/>
                <a:gd name="T98" fmla="*/ 0 w 3450"/>
                <a:gd name="T99" fmla="*/ 1255 h 3451"/>
                <a:gd name="T100" fmla="*/ 79 w 3450"/>
                <a:gd name="T101" fmla="*/ 1176 h 3451"/>
                <a:gd name="T102" fmla="*/ 11 w 3450"/>
                <a:gd name="T103" fmla="*/ 823 h 3451"/>
                <a:gd name="T104" fmla="*/ 39 w 3450"/>
                <a:gd name="T105" fmla="*/ 716 h 3451"/>
                <a:gd name="T106" fmla="*/ 339 w 3450"/>
                <a:gd name="T107" fmla="*/ 505 h 3451"/>
                <a:gd name="T108" fmla="*/ 545 w 3450"/>
                <a:gd name="T109" fmla="*/ 325 h 3451"/>
                <a:gd name="T110" fmla="*/ 729 w 3450"/>
                <a:gd name="T111" fmla="*/ 23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50" h="3451">
                  <a:moveTo>
                    <a:pt x="628" y="471"/>
                  </a:moveTo>
                  <a:lnTo>
                    <a:pt x="596" y="474"/>
                  </a:lnTo>
                  <a:lnTo>
                    <a:pt x="567" y="483"/>
                  </a:lnTo>
                  <a:lnTo>
                    <a:pt x="539" y="497"/>
                  </a:lnTo>
                  <a:lnTo>
                    <a:pt x="516" y="517"/>
                  </a:lnTo>
                  <a:lnTo>
                    <a:pt x="497" y="540"/>
                  </a:lnTo>
                  <a:lnTo>
                    <a:pt x="483" y="566"/>
                  </a:lnTo>
                  <a:lnTo>
                    <a:pt x="474" y="596"/>
                  </a:lnTo>
                  <a:lnTo>
                    <a:pt x="471" y="627"/>
                  </a:lnTo>
                  <a:lnTo>
                    <a:pt x="471" y="2824"/>
                  </a:lnTo>
                  <a:lnTo>
                    <a:pt x="474" y="2855"/>
                  </a:lnTo>
                  <a:lnTo>
                    <a:pt x="483" y="2885"/>
                  </a:lnTo>
                  <a:lnTo>
                    <a:pt x="497" y="2911"/>
                  </a:lnTo>
                  <a:lnTo>
                    <a:pt x="516" y="2934"/>
                  </a:lnTo>
                  <a:lnTo>
                    <a:pt x="539" y="2954"/>
                  </a:lnTo>
                  <a:lnTo>
                    <a:pt x="567" y="2968"/>
                  </a:lnTo>
                  <a:lnTo>
                    <a:pt x="596" y="2977"/>
                  </a:lnTo>
                  <a:lnTo>
                    <a:pt x="628" y="2980"/>
                  </a:lnTo>
                  <a:lnTo>
                    <a:pt x="2822" y="2980"/>
                  </a:lnTo>
                  <a:lnTo>
                    <a:pt x="2854" y="2977"/>
                  </a:lnTo>
                  <a:lnTo>
                    <a:pt x="2884" y="2968"/>
                  </a:lnTo>
                  <a:lnTo>
                    <a:pt x="2910" y="2954"/>
                  </a:lnTo>
                  <a:lnTo>
                    <a:pt x="2933" y="2934"/>
                  </a:lnTo>
                  <a:lnTo>
                    <a:pt x="2952" y="2911"/>
                  </a:lnTo>
                  <a:lnTo>
                    <a:pt x="2967" y="2885"/>
                  </a:lnTo>
                  <a:lnTo>
                    <a:pt x="2976" y="2855"/>
                  </a:lnTo>
                  <a:lnTo>
                    <a:pt x="2980" y="2824"/>
                  </a:lnTo>
                  <a:lnTo>
                    <a:pt x="2980" y="627"/>
                  </a:lnTo>
                  <a:lnTo>
                    <a:pt x="2976" y="596"/>
                  </a:lnTo>
                  <a:lnTo>
                    <a:pt x="2967" y="566"/>
                  </a:lnTo>
                  <a:lnTo>
                    <a:pt x="2952" y="540"/>
                  </a:lnTo>
                  <a:lnTo>
                    <a:pt x="2933" y="517"/>
                  </a:lnTo>
                  <a:lnTo>
                    <a:pt x="2910" y="497"/>
                  </a:lnTo>
                  <a:lnTo>
                    <a:pt x="2884" y="483"/>
                  </a:lnTo>
                  <a:lnTo>
                    <a:pt x="2854" y="474"/>
                  </a:lnTo>
                  <a:lnTo>
                    <a:pt x="2822" y="471"/>
                  </a:lnTo>
                  <a:lnTo>
                    <a:pt x="628" y="471"/>
                  </a:lnTo>
                  <a:close/>
                  <a:moveTo>
                    <a:pt x="784" y="0"/>
                  </a:moveTo>
                  <a:lnTo>
                    <a:pt x="805" y="2"/>
                  </a:lnTo>
                  <a:lnTo>
                    <a:pt x="824" y="11"/>
                  </a:lnTo>
                  <a:lnTo>
                    <a:pt x="840" y="23"/>
                  </a:lnTo>
                  <a:lnTo>
                    <a:pt x="852" y="39"/>
                  </a:lnTo>
                  <a:lnTo>
                    <a:pt x="860" y="57"/>
                  </a:lnTo>
                  <a:lnTo>
                    <a:pt x="863" y="78"/>
                  </a:lnTo>
                  <a:lnTo>
                    <a:pt x="863" y="313"/>
                  </a:lnTo>
                  <a:lnTo>
                    <a:pt x="1176" y="313"/>
                  </a:lnTo>
                  <a:lnTo>
                    <a:pt x="1176" y="78"/>
                  </a:lnTo>
                  <a:lnTo>
                    <a:pt x="1179" y="57"/>
                  </a:lnTo>
                  <a:lnTo>
                    <a:pt x="1187" y="39"/>
                  </a:lnTo>
                  <a:lnTo>
                    <a:pt x="1200" y="23"/>
                  </a:lnTo>
                  <a:lnTo>
                    <a:pt x="1215" y="11"/>
                  </a:lnTo>
                  <a:lnTo>
                    <a:pt x="1234" y="2"/>
                  </a:lnTo>
                  <a:lnTo>
                    <a:pt x="1255" y="0"/>
                  </a:lnTo>
                  <a:lnTo>
                    <a:pt x="1275" y="2"/>
                  </a:lnTo>
                  <a:lnTo>
                    <a:pt x="1294" y="11"/>
                  </a:lnTo>
                  <a:lnTo>
                    <a:pt x="1310" y="23"/>
                  </a:lnTo>
                  <a:lnTo>
                    <a:pt x="1322" y="39"/>
                  </a:lnTo>
                  <a:lnTo>
                    <a:pt x="1331" y="57"/>
                  </a:lnTo>
                  <a:lnTo>
                    <a:pt x="1333" y="78"/>
                  </a:lnTo>
                  <a:lnTo>
                    <a:pt x="1333" y="313"/>
                  </a:lnTo>
                  <a:lnTo>
                    <a:pt x="1647" y="313"/>
                  </a:lnTo>
                  <a:lnTo>
                    <a:pt x="1647" y="78"/>
                  </a:lnTo>
                  <a:lnTo>
                    <a:pt x="1650" y="57"/>
                  </a:lnTo>
                  <a:lnTo>
                    <a:pt x="1657" y="39"/>
                  </a:lnTo>
                  <a:lnTo>
                    <a:pt x="1670" y="23"/>
                  </a:lnTo>
                  <a:lnTo>
                    <a:pt x="1685" y="11"/>
                  </a:lnTo>
                  <a:lnTo>
                    <a:pt x="1704" y="2"/>
                  </a:lnTo>
                  <a:lnTo>
                    <a:pt x="1725" y="0"/>
                  </a:lnTo>
                  <a:lnTo>
                    <a:pt x="1746" y="2"/>
                  </a:lnTo>
                  <a:lnTo>
                    <a:pt x="1764" y="11"/>
                  </a:lnTo>
                  <a:lnTo>
                    <a:pt x="1780" y="23"/>
                  </a:lnTo>
                  <a:lnTo>
                    <a:pt x="1793" y="39"/>
                  </a:lnTo>
                  <a:lnTo>
                    <a:pt x="1801" y="57"/>
                  </a:lnTo>
                  <a:lnTo>
                    <a:pt x="1803" y="78"/>
                  </a:lnTo>
                  <a:lnTo>
                    <a:pt x="1803" y="313"/>
                  </a:lnTo>
                  <a:lnTo>
                    <a:pt x="2117" y="313"/>
                  </a:lnTo>
                  <a:lnTo>
                    <a:pt x="2117" y="78"/>
                  </a:lnTo>
                  <a:lnTo>
                    <a:pt x="2120" y="57"/>
                  </a:lnTo>
                  <a:lnTo>
                    <a:pt x="2127" y="39"/>
                  </a:lnTo>
                  <a:lnTo>
                    <a:pt x="2140" y="23"/>
                  </a:lnTo>
                  <a:lnTo>
                    <a:pt x="2156" y="11"/>
                  </a:lnTo>
                  <a:lnTo>
                    <a:pt x="2175" y="2"/>
                  </a:lnTo>
                  <a:lnTo>
                    <a:pt x="2196" y="0"/>
                  </a:lnTo>
                  <a:lnTo>
                    <a:pt x="2217" y="2"/>
                  </a:lnTo>
                  <a:lnTo>
                    <a:pt x="2235" y="11"/>
                  </a:lnTo>
                  <a:lnTo>
                    <a:pt x="2251" y="23"/>
                  </a:lnTo>
                  <a:lnTo>
                    <a:pt x="2263" y="39"/>
                  </a:lnTo>
                  <a:lnTo>
                    <a:pt x="2271" y="57"/>
                  </a:lnTo>
                  <a:lnTo>
                    <a:pt x="2274" y="78"/>
                  </a:lnTo>
                  <a:lnTo>
                    <a:pt x="2274" y="313"/>
                  </a:lnTo>
                  <a:lnTo>
                    <a:pt x="2587" y="313"/>
                  </a:lnTo>
                  <a:lnTo>
                    <a:pt x="2587" y="78"/>
                  </a:lnTo>
                  <a:lnTo>
                    <a:pt x="2590" y="57"/>
                  </a:lnTo>
                  <a:lnTo>
                    <a:pt x="2599" y="39"/>
                  </a:lnTo>
                  <a:lnTo>
                    <a:pt x="2610" y="23"/>
                  </a:lnTo>
                  <a:lnTo>
                    <a:pt x="2626" y="11"/>
                  </a:lnTo>
                  <a:lnTo>
                    <a:pt x="2645" y="2"/>
                  </a:lnTo>
                  <a:lnTo>
                    <a:pt x="2666" y="0"/>
                  </a:lnTo>
                  <a:lnTo>
                    <a:pt x="2687" y="2"/>
                  </a:lnTo>
                  <a:lnTo>
                    <a:pt x="2706" y="11"/>
                  </a:lnTo>
                  <a:lnTo>
                    <a:pt x="2721" y="23"/>
                  </a:lnTo>
                  <a:lnTo>
                    <a:pt x="2734" y="39"/>
                  </a:lnTo>
                  <a:lnTo>
                    <a:pt x="2741" y="57"/>
                  </a:lnTo>
                  <a:lnTo>
                    <a:pt x="2744" y="78"/>
                  </a:lnTo>
                  <a:lnTo>
                    <a:pt x="2744" y="313"/>
                  </a:lnTo>
                  <a:lnTo>
                    <a:pt x="2822" y="313"/>
                  </a:lnTo>
                  <a:lnTo>
                    <a:pt x="2865" y="316"/>
                  </a:lnTo>
                  <a:lnTo>
                    <a:pt x="2906" y="325"/>
                  </a:lnTo>
                  <a:lnTo>
                    <a:pt x="2945" y="338"/>
                  </a:lnTo>
                  <a:lnTo>
                    <a:pt x="2981" y="356"/>
                  </a:lnTo>
                  <a:lnTo>
                    <a:pt x="3014" y="379"/>
                  </a:lnTo>
                  <a:lnTo>
                    <a:pt x="3045" y="406"/>
                  </a:lnTo>
                  <a:lnTo>
                    <a:pt x="3071" y="436"/>
                  </a:lnTo>
                  <a:lnTo>
                    <a:pt x="3093" y="470"/>
                  </a:lnTo>
                  <a:lnTo>
                    <a:pt x="3112" y="505"/>
                  </a:lnTo>
                  <a:lnTo>
                    <a:pt x="3124" y="544"/>
                  </a:lnTo>
                  <a:lnTo>
                    <a:pt x="3133" y="585"/>
                  </a:lnTo>
                  <a:lnTo>
                    <a:pt x="3136" y="627"/>
                  </a:lnTo>
                  <a:lnTo>
                    <a:pt x="3136" y="706"/>
                  </a:lnTo>
                  <a:lnTo>
                    <a:pt x="3371" y="706"/>
                  </a:lnTo>
                  <a:lnTo>
                    <a:pt x="3392" y="709"/>
                  </a:lnTo>
                  <a:lnTo>
                    <a:pt x="3411" y="716"/>
                  </a:lnTo>
                  <a:lnTo>
                    <a:pt x="3427" y="729"/>
                  </a:lnTo>
                  <a:lnTo>
                    <a:pt x="3439" y="745"/>
                  </a:lnTo>
                  <a:lnTo>
                    <a:pt x="3447" y="764"/>
                  </a:lnTo>
                  <a:lnTo>
                    <a:pt x="3450" y="785"/>
                  </a:lnTo>
                  <a:lnTo>
                    <a:pt x="3447" y="805"/>
                  </a:lnTo>
                  <a:lnTo>
                    <a:pt x="3439" y="823"/>
                  </a:lnTo>
                  <a:lnTo>
                    <a:pt x="3427" y="839"/>
                  </a:lnTo>
                  <a:lnTo>
                    <a:pt x="3411" y="852"/>
                  </a:lnTo>
                  <a:lnTo>
                    <a:pt x="3392" y="860"/>
                  </a:lnTo>
                  <a:lnTo>
                    <a:pt x="3371" y="862"/>
                  </a:lnTo>
                  <a:lnTo>
                    <a:pt x="3136" y="862"/>
                  </a:lnTo>
                  <a:lnTo>
                    <a:pt x="3136" y="1176"/>
                  </a:lnTo>
                  <a:lnTo>
                    <a:pt x="3371" y="1176"/>
                  </a:lnTo>
                  <a:lnTo>
                    <a:pt x="3392" y="1179"/>
                  </a:lnTo>
                  <a:lnTo>
                    <a:pt x="3411" y="1187"/>
                  </a:lnTo>
                  <a:lnTo>
                    <a:pt x="3427" y="1199"/>
                  </a:lnTo>
                  <a:lnTo>
                    <a:pt x="3439" y="1215"/>
                  </a:lnTo>
                  <a:lnTo>
                    <a:pt x="3447" y="1234"/>
                  </a:lnTo>
                  <a:lnTo>
                    <a:pt x="3450" y="1255"/>
                  </a:lnTo>
                  <a:lnTo>
                    <a:pt x="3447" y="1276"/>
                  </a:lnTo>
                  <a:lnTo>
                    <a:pt x="3439" y="1294"/>
                  </a:lnTo>
                  <a:lnTo>
                    <a:pt x="3427" y="1311"/>
                  </a:lnTo>
                  <a:lnTo>
                    <a:pt x="3411" y="1322"/>
                  </a:lnTo>
                  <a:lnTo>
                    <a:pt x="3392" y="1331"/>
                  </a:lnTo>
                  <a:lnTo>
                    <a:pt x="3371" y="1333"/>
                  </a:lnTo>
                  <a:lnTo>
                    <a:pt x="3136" y="1333"/>
                  </a:lnTo>
                  <a:lnTo>
                    <a:pt x="3136" y="1647"/>
                  </a:lnTo>
                  <a:lnTo>
                    <a:pt x="3371" y="1647"/>
                  </a:lnTo>
                  <a:lnTo>
                    <a:pt x="3392" y="1650"/>
                  </a:lnTo>
                  <a:lnTo>
                    <a:pt x="3411" y="1657"/>
                  </a:lnTo>
                  <a:lnTo>
                    <a:pt x="3427" y="1670"/>
                  </a:lnTo>
                  <a:lnTo>
                    <a:pt x="3439" y="1686"/>
                  </a:lnTo>
                  <a:lnTo>
                    <a:pt x="3447" y="1704"/>
                  </a:lnTo>
                  <a:lnTo>
                    <a:pt x="3450" y="1725"/>
                  </a:lnTo>
                  <a:lnTo>
                    <a:pt x="3447" y="1746"/>
                  </a:lnTo>
                  <a:lnTo>
                    <a:pt x="3439" y="1765"/>
                  </a:lnTo>
                  <a:lnTo>
                    <a:pt x="3427" y="1781"/>
                  </a:lnTo>
                  <a:lnTo>
                    <a:pt x="3411" y="1793"/>
                  </a:lnTo>
                  <a:lnTo>
                    <a:pt x="3392" y="1801"/>
                  </a:lnTo>
                  <a:lnTo>
                    <a:pt x="3371" y="1804"/>
                  </a:lnTo>
                  <a:lnTo>
                    <a:pt x="3136" y="1804"/>
                  </a:lnTo>
                  <a:lnTo>
                    <a:pt x="3136" y="2117"/>
                  </a:lnTo>
                  <a:lnTo>
                    <a:pt x="3371" y="2117"/>
                  </a:lnTo>
                  <a:lnTo>
                    <a:pt x="3392" y="2120"/>
                  </a:lnTo>
                  <a:lnTo>
                    <a:pt x="3411" y="2129"/>
                  </a:lnTo>
                  <a:lnTo>
                    <a:pt x="3427" y="2140"/>
                  </a:lnTo>
                  <a:lnTo>
                    <a:pt x="3439" y="2156"/>
                  </a:lnTo>
                  <a:lnTo>
                    <a:pt x="3447" y="2175"/>
                  </a:lnTo>
                  <a:lnTo>
                    <a:pt x="3450" y="2196"/>
                  </a:lnTo>
                  <a:lnTo>
                    <a:pt x="3447" y="2217"/>
                  </a:lnTo>
                  <a:lnTo>
                    <a:pt x="3439" y="2236"/>
                  </a:lnTo>
                  <a:lnTo>
                    <a:pt x="3427" y="2251"/>
                  </a:lnTo>
                  <a:lnTo>
                    <a:pt x="3411" y="2264"/>
                  </a:lnTo>
                  <a:lnTo>
                    <a:pt x="3392" y="2271"/>
                  </a:lnTo>
                  <a:lnTo>
                    <a:pt x="3371" y="2275"/>
                  </a:lnTo>
                  <a:lnTo>
                    <a:pt x="3136" y="2275"/>
                  </a:lnTo>
                  <a:lnTo>
                    <a:pt x="3136" y="2589"/>
                  </a:lnTo>
                  <a:lnTo>
                    <a:pt x="3371" y="2589"/>
                  </a:lnTo>
                  <a:lnTo>
                    <a:pt x="3392" y="2591"/>
                  </a:lnTo>
                  <a:lnTo>
                    <a:pt x="3411" y="2599"/>
                  </a:lnTo>
                  <a:lnTo>
                    <a:pt x="3427" y="2611"/>
                  </a:lnTo>
                  <a:lnTo>
                    <a:pt x="3439" y="2627"/>
                  </a:lnTo>
                  <a:lnTo>
                    <a:pt x="3447" y="2645"/>
                  </a:lnTo>
                  <a:lnTo>
                    <a:pt x="3450" y="2666"/>
                  </a:lnTo>
                  <a:lnTo>
                    <a:pt x="3447" y="2687"/>
                  </a:lnTo>
                  <a:lnTo>
                    <a:pt x="3439" y="2706"/>
                  </a:lnTo>
                  <a:lnTo>
                    <a:pt x="3427" y="2722"/>
                  </a:lnTo>
                  <a:lnTo>
                    <a:pt x="3411" y="2734"/>
                  </a:lnTo>
                  <a:lnTo>
                    <a:pt x="3392" y="2742"/>
                  </a:lnTo>
                  <a:lnTo>
                    <a:pt x="3371" y="2745"/>
                  </a:lnTo>
                  <a:lnTo>
                    <a:pt x="3136" y="2745"/>
                  </a:lnTo>
                  <a:lnTo>
                    <a:pt x="3136" y="2824"/>
                  </a:lnTo>
                  <a:lnTo>
                    <a:pt x="3133" y="2866"/>
                  </a:lnTo>
                  <a:lnTo>
                    <a:pt x="3124" y="2907"/>
                  </a:lnTo>
                  <a:lnTo>
                    <a:pt x="3112" y="2946"/>
                  </a:lnTo>
                  <a:lnTo>
                    <a:pt x="3093" y="2981"/>
                  </a:lnTo>
                  <a:lnTo>
                    <a:pt x="3071" y="3015"/>
                  </a:lnTo>
                  <a:lnTo>
                    <a:pt x="3045" y="3045"/>
                  </a:lnTo>
                  <a:lnTo>
                    <a:pt x="3014" y="3072"/>
                  </a:lnTo>
                  <a:lnTo>
                    <a:pt x="2981" y="3095"/>
                  </a:lnTo>
                  <a:lnTo>
                    <a:pt x="2945" y="3112"/>
                  </a:lnTo>
                  <a:lnTo>
                    <a:pt x="2906" y="3126"/>
                  </a:lnTo>
                  <a:lnTo>
                    <a:pt x="2865" y="3135"/>
                  </a:lnTo>
                  <a:lnTo>
                    <a:pt x="2822" y="3137"/>
                  </a:lnTo>
                  <a:lnTo>
                    <a:pt x="2744" y="3137"/>
                  </a:lnTo>
                  <a:lnTo>
                    <a:pt x="2744" y="3373"/>
                  </a:lnTo>
                  <a:lnTo>
                    <a:pt x="2741" y="3393"/>
                  </a:lnTo>
                  <a:lnTo>
                    <a:pt x="2734" y="3412"/>
                  </a:lnTo>
                  <a:lnTo>
                    <a:pt x="2721" y="3427"/>
                  </a:lnTo>
                  <a:lnTo>
                    <a:pt x="2706" y="3440"/>
                  </a:lnTo>
                  <a:lnTo>
                    <a:pt x="2687" y="3448"/>
                  </a:lnTo>
                  <a:lnTo>
                    <a:pt x="2666" y="3451"/>
                  </a:lnTo>
                  <a:lnTo>
                    <a:pt x="2645" y="3448"/>
                  </a:lnTo>
                  <a:lnTo>
                    <a:pt x="2626" y="3440"/>
                  </a:lnTo>
                  <a:lnTo>
                    <a:pt x="2610" y="3427"/>
                  </a:lnTo>
                  <a:lnTo>
                    <a:pt x="2599" y="3412"/>
                  </a:lnTo>
                  <a:lnTo>
                    <a:pt x="2590" y="3393"/>
                  </a:lnTo>
                  <a:lnTo>
                    <a:pt x="2587" y="3373"/>
                  </a:lnTo>
                  <a:lnTo>
                    <a:pt x="2587" y="3137"/>
                  </a:lnTo>
                  <a:lnTo>
                    <a:pt x="2274" y="3137"/>
                  </a:lnTo>
                  <a:lnTo>
                    <a:pt x="2274" y="3373"/>
                  </a:lnTo>
                  <a:lnTo>
                    <a:pt x="2271" y="3393"/>
                  </a:lnTo>
                  <a:lnTo>
                    <a:pt x="2263" y="3412"/>
                  </a:lnTo>
                  <a:lnTo>
                    <a:pt x="2251" y="3427"/>
                  </a:lnTo>
                  <a:lnTo>
                    <a:pt x="2235" y="3440"/>
                  </a:lnTo>
                  <a:lnTo>
                    <a:pt x="2217" y="3448"/>
                  </a:lnTo>
                  <a:lnTo>
                    <a:pt x="2196" y="3451"/>
                  </a:lnTo>
                  <a:lnTo>
                    <a:pt x="2175" y="3448"/>
                  </a:lnTo>
                  <a:lnTo>
                    <a:pt x="2156" y="3440"/>
                  </a:lnTo>
                  <a:lnTo>
                    <a:pt x="2140" y="3427"/>
                  </a:lnTo>
                  <a:lnTo>
                    <a:pt x="2127" y="3412"/>
                  </a:lnTo>
                  <a:lnTo>
                    <a:pt x="2120" y="3393"/>
                  </a:lnTo>
                  <a:lnTo>
                    <a:pt x="2117" y="3373"/>
                  </a:lnTo>
                  <a:lnTo>
                    <a:pt x="2117" y="3137"/>
                  </a:lnTo>
                  <a:lnTo>
                    <a:pt x="1803" y="3137"/>
                  </a:lnTo>
                  <a:lnTo>
                    <a:pt x="1803" y="3373"/>
                  </a:lnTo>
                  <a:lnTo>
                    <a:pt x="1801" y="3393"/>
                  </a:lnTo>
                  <a:lnTo>
                    <a:pt x="1793" y="3412"/>
                  </a:lnTo>
                  <a:lnTo>
                    <a:pt x="1780" y="3427"/>
                  </a:lnTo>
                  <a:lnTo>
                    <a:pt x="1764" y="3440"/>
                  </a:lnTo>
                  <a:lnTo>
                    <a:pt x="1746" y="3448"/>
                  </a:lnTo>
                  <a:lnTo>
                    <a:pt x="1725" y="3451"/>
                  </a:lnTo>
                  <a:lnTo>
                    <a:pt x="1704" y="3448"/>
                  </a:lnTo>
                  <a:lnTo>
                    <a:pt x="1685" y="3440"/>
                  </a:lnTo>
                  <a:lnTo>
                    <a:pt x="1670" y="3427"/>
                  </a:lnTo>
                  <a:lnTo>
                    <a:pt x="1657" y="3412"/>
                  </a:lnTo>
                  <a:lnTo>
                    <a:pt x="1650" y="3393"/>
                  </a:lnTo>
                  <a:lnTo>
                    <a:pt x="1647" y="3373"/>
                  </a:lnTo>
                  <a:lnTo>
                    <a:pt x="1647" y="3137"/>
                  </a:lnTo>
                  <a:lnTo>
                    <a:pt x="1333" y="3137"/>
                  </a:lnTo>
                  <a:lnTo>
                    <a:pt x="1333" y="3373"/>
                  </a:lnTo>
                  <a:lnTo>
                    <a:pt x="1331" y="3393"/>
                  </a:lnTo>
                  <a:lnTo>
                    <a:pt x="1322" y="3412"/>
                  </a:lnTo>
                  <a:lnTo>
                    <a:pt x="1310" y="3427"/>
                  </a:lnTo>
                  <a:lnTo>
                    <a:pt x="1294" y="3440"/>
                  </a:lnTo>
                  <a:lnTo>
                    <a:pt x="1275" y="3448"/>
                  </a:lnTo>
                  <a:lnTo>
                    <a:pt x="1255" y="3451"/>
                  </a:lnTo>
                  <a:lnTo>
                    <a:pt x="1234" y="3448"/>
                  </a:lnTo>
                  <a:lnTo>
                    <a:pt x="1215" y="3440"/>
                  </a:lnTo>
                  <a:lnTo>
                    <a:pt x="1200" y="3427"/>
                  </a:lnTo>
                  <a:lnTo>
                    <a:pt x="1187" y="3412"/>
                  </a:lnTo>
                  <a:lnTo>
                    <a:pt x="1179" y="3393"/>
                  </a:lnTo>
                  <a:lnTo>
                    <a:pt x="1176" y="3373"/>
                  </a:lnTo>
                  <a:lnTo>
                    <a:pt x="1176" y="3137"/>
                  </a:lnTo>
                  <a:lnTo>
                    <a:pt x="863" y="3137"/>
                  </a:lnTo>
                  <a:lnTo>
                    <a:pt x="863" y="3373"/>
                  </a:lnTo>
                  <a:lnTo>
                    <a:pt x="860" y="3393"/>
                  </a:lnTo>
                  <a:lnTo>
                    <a:pt x="852" y="3412"/>
                  </a:lnTo>
                  <a:lnTo>
                    <a:pt x="840" y="3427"/>
                  </a:lnTo>
                  <a:lnTo>
                    <a:pt x="824" y="3440"/>
                  </a:lnTo>
                  <a:lnTo>
                    <a:pt x="805" y="3448"/>
                  </a:lnTo>
                  <a:lnTo>
                    <a:pt x="784" y="3451"/>
                  </a:lnTo>
                  <a:lnTo>
                    <a:pt x="763" y="3448"/>
                  </a:lnTo>
                  <a:lnTo>
                    <a:pt x="745" y="3440"/>
                  </a:lnTo>
                  <a:lnTo>
                    <a:pt x="729" y="3427"/>
                  </a:lnTo>
                  <a:lnTo>
                    <a:pt x="717" y="3412"/>
                  </a:lnTo>
                  <a:lnTo>
                    <a:pt x="708" y="3393"/>
                  </a:lnTo>
                  <a:lnTo>
                    <a:pt x="706" y="3373"/>
                  </a:lnTo>
                  <a:lnTo>
                    <a:pt x="706" y="3137"/>
                  </a:lnTo>
                  <a:lnTo>
                    <a:pt x="628" y="3137"/>
                  </a:lnTo>
                  <a:lnTo>
                    <a:pt x="585" y="3135"/>
                  </a:lnTo>
                  <a:lnTo>
                    <a:pt x="545" y="3126"/>
                  </a:lnTo>
                  <a:lnTo>
                    <a:pt x="506" y="3112"/>
                  </a:lnTo>
                  <a:lnTo>
                    <a:pt x="469" y="3095"/>
                  </a:lnTo>
                  <a:lnTo>
                    <a:pt x="436" y="3072"/>
                  </a:lnTo>
                  <a:lnTo>
                    <a:pt x="406" y="3045"/>
                  </a:lnTo>
                  <a:lnTo>
                    <a:pt x="379" y="3015"/>
                  </a:lnTo>
                  <a:lnTo>
                    <a:pt x="357" y="2981"/>
                  </a:lnTo>
                  <a:lnTo>
                    <a:pt x="339" y="2946"/>
                  </a:lnTo>
                  <a:lnTo>
                    <a:pt x="325" y="2907"/>
                  </a:lnTo>
                  <a:lnTo>
                    <a:pt x="317" y="2866"/>
                  </a:lnTo>
                  <a:lnTo>
                    <a:pt x="314" y="2824"/>
                  </a:lnTo>
                  <a:lnTo>
                    <a:pt x="314" y="2745"/>
                  </a:lnTo>
                  <a:lnTo>
                    <a:pt x="79" y="2745"/>
                  </a:lnTo>
                  <a:lnTo>
                    <a:pt x="58" y="2742"/>
                  </a:lnTo>
                  <a:lnTo>
                    <a:pt x="39" y="2734"/>
                  </a:lnTo>
                  <a:lnTo>
                    <a:pt x="23" y="2722"/>
                  </a:lnTo>
                  <a:lnTo>
                    <a:pt x="11" y="2706"/>
                  </a:lnTo>
                  <a:lnTo>
                    <a:pt x="3" y="2687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3" y="2645"/>
                  </a:lnTo>
                  <a:lnTo>
                    <a:pt x="11" y="2627"/>
                  </a:lnTo>
                  <a:lnTo>
                    <a:pt x="23" y="2611"/>
                  </a:lnTo>
                  <a:lnTo>
                    <a:pt x="39" y="2599"/>
                  </a:lnTo>
                  <a:lnTo>
                    <a:pt x="58" y="2591"/>
                  </a:lnTo>
                  <a:lnTo>
                    <a:pt x="79" y="2589"/>
                  </a:lnTo>
                  <a:lnTo>
                    <a:pt x="314" y="2589"/>
                  </a:lnTo>
                  <a:lnTo>
                    <a:pt x="314" y="2275"/>
                  </a:lnTo>
                  <a:lnTo>
                    <a:pt x="79" y="2275"/>
                  </a:lnTo>
                  <a:lnTo>
                    <a:pt x="58" y="2271"/>
                  </a:lnTo>
                  <a:lnTo>
                    <a:pt x="39" y="2264"/>
                  </a:lnTo>
                  <a:lnTo>
                    <a:pt x="23" y="2251"/>
                  </a:lnTo>
                  <a:lnTo>
                    <a:pt x="11" y="2236"/>
                  </a:lnTo>
                  <a:lnTo>
                    <a:pt x="3" y="2217"/>
                  </a:lnTo>
                  <a:lnTo>
                    <a:pt x="0" y="2196"/>
                  </a:lnTo>
                  <a:lnTo>
                    <a:pt x="0" y="2196"/>
                  </a:lnTo>
                  <a:lnTo>
                    <a:pt x="3" y="2175"/>
                  </a:lnTo>
                  <a:lnTo>
                    <a:pt x="11" y="2156"/>
                  </a:lnTo>
                  <a:lnTo>
                    <a:pt x="23" y="2140"/>
                  </a:lnTo>
                  <a:lnTo>
                    <a:pt x="39" y="2129"/>
                  </a:lnTo>
                  <a:lnTo>
                    <a:pt x="58" y="2120"/>
                  </a:lnTo>
                  <a:lnTo>
                    <a:pt x="79" y="2117"/>
                  </a:lnTo>
                  <a:lnTo>
                    <a:pt x="314" y="2117"/>
                  </a:lnTo>
                  <a:lnTo>
                    <a:pt x="314" y="1804"/>
                  </a:lnTo>
                  <a:lnTo>
                    <a:pt x="79" y="1804"/>
                  </a:lnTo>
                  <a:lnTo>
                    <a:pt x="58" y="1801"/>
                  </a:lnTo>
                  <a:lnTo>
                    <a:pt x="39" y="1793"/>
                  </a:lnTo>
                  <a:lnTo>
                    <a:pt x="23" y="1781"/>
                  </a:lnTo>
                  <a:lnTo>
                    <a:pt x="11" y="1765"/>
                  </a:lnTo>
                  <a:lnTo>
                    <a:pt x="3" y="1746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3" y="1704"/>
                  </a:lnTo>
                  <a:lnTo>
                    <a:pt x="11" y="1686"/>
                  </a:lnTo>
                  <a:lnTo>
                    <a:pt x="23" y="1670"/>
                  </a:lnTo>
                  <a:lnTo>
                    <a:pt x="39" y="1657"/>
                  </a:lnTo>
                  <a:lnTo>
                    <a:pt x="58" y="1650"/>
                  </a:lnTo>
                  <a:lnTo>
                    <a:pt x="79" y="1647"/>
                  </a:lnTo>
                  <a:lnTo>
                    <a:pt x="314" y="1647"/>
                  </a:lnTo>
                  <a:lnTo>
                    <a:pt x="314" y="1333"/>
                  </a:lnTo>
                  <a:lnTo>
                    <a:pt x="79" y="1333"/>
                  </a:lnTo>
                  <a:lnTo>
                    <a:pt x="58" y="1331"/>
                  </a:lnTo>
                  <a:lnTo>
                    <a:pt x="39" y="1322"/>
                  </a:lnTo>
                  <a:lnTo>
                    <a:pt x="23" y="1311"/>
                  </a:lnTo>
                  <a:lnTo>
                    <a:pt x="11" y="1295"/>
                  </a:lnTo>
                  <a:lnTo>
                    <a:pt x="3" y="1276"/>
                  </a:lnTo>
                  <a:lnTo>
                    <a:pt x="0" y="1255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5"/>
                  </a:lnTo>
                  <a:lnTo>
                    <a:pt x="23" y="1199"/>
                  </a:lnTo>
                  <a:lnTo>
                    <a:pt x="39" y="1187"/>
                  </a:lnTo>
                  <a:lnTo>
                    <a:pt x="58" y="1179"/>
                  </a:lnTo>
                  <a:lnTo>
                    <a:pt x="79" y="1176"/>
                  </a:lnTo>
                  <a:lnTo>
                    <a:pt x="314" y="1176"/>
                  </a:lnTo>
                  <a:lnTo>
                    <a:pt x="314" y="862"/>
                  </a:lnTo>
                  <a:lnTo>
                    <a:pt x="79" y="862"/>
                  </a:lnTo>
                  <a:lnTo>
                    <a:pt x="58" y="860"/>
                  </a:lnTo>
                  <a:lnTo>
                    <a:pt x="39" y="852"/>
                  </a:lnTo>
                  <a:lnTo>
                    <a:pt x="23" y="839"/>
                  </a:lnTo>
                  <a:lnTo>
                    <a:pt x="11" y="823"/>
                  </a:lnTo>
                  <a:lnTo>
                    <a:pt x="3" y="805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3" y="764"/>
                  </a:lnTo>
                  <a:lnTo>
                    <a:pt x="11" y="745"/>
                  </a:lnTo>
                  <a:lnTo>
                    <a:pt x="23" y="729"/>
                  </a:lnTo>
                  <a:lnTo>
                    <a:pt x="39" y="716"/>
                  </a:lnTo>
                  <a:lnTo>
                    <a:pt x="58" y="709"/>
                  </a:lnTo>
                  <a:lnTo>
                    <a:pt x="79" y="706"/>
                  </a:lnTo>
                  <a:lnTo>
                    <a:pt x="314" y="706"/>
                  </a:lnTo>
                  <a:lnTo>
                    <a:pt x="314" y="627"/>
                  </a:lnTo>
                  <a:lnTo>
                    <a:pt x="317" y="585"/>
                  </a:lnTo>
                  <a:lnTo>
                    <a:pt x="325" y="544"/>
                  </a:lnTo>
                  <a:lnTo>
                    <a:pt x="339" y="505"/>
                  </a:lnTo>
                  <a:lnTo>
                    <a:pt x="357" y="470"/>
                  </a:lnTo>
                  <a:lnTo>
                    <a:pt x="379" y="436"/>
                  </a:lnTo>
                  <a:lnTo>
                    <a:pt x="406" y="406"/>
                  </a:lnTo>
                  <a:lnTo>
                    <a:pt x="436" y="379"/>
                  </a:lnTo>
                  <a:lnTo>
                    <a:pt x="469" y="356"/>
                  </a:lnTo>
                  <a:lnTo>
                    <a:pt x="506" y="338"/>
                  </a:lnTo>
                  <a:lnTo>
                    <a:pt x="545" y="325"/>
                  </a:lnTo>
                  <a:lnTo>
                    <a:pt x="585" y="316"/>
                  </a:lnTo>
                  <a:lnTo>
                    <a:pt x="628" y="313"/>
                  </a:lnTo>
                  <a:lnTo>
                    <a:pt x="706" y="313"/>
                  </a:lnTo>
                  <a:lnTo>
                    <a:pt x="706" y="78"/>
                  </a:lnTo>
                  <a:lnTo>
                    <a:pt x="708" y="57"/>
                  </a:lnTo>
                  <a:lnTo>
                    <a:pt x="717" y="39"/>
                  </a:lnTo>
                  <a:lnTo>
                    <a:pt x="729" y="23"/>
                  </a:lnTo>
                  <a:lnTo>
                    <a:pt x="745" y="11"/>
                  </a:lnTo>
                  <a:lnTo>
                    <a:pt x="763" y="2"/>
                  </a:lnTo>
                  <a:lnTo>
                    <a:pt x="7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503"/>
            <p:cNvSpPr>
              <a:spLocks noEditPoints="1"/>
            </p:cNvSpPr>
            <p:nvPr/>
          </p:nvSpPr>
          <p:spPr bwMode="auto">
            <a:xfrm>
              <a:off x="5868988" y="5181600"/>
              <a:ext cx="315913" cy="317500"/>
            </a:xfrm>
            <a:custGeom>
              <a:avLst/>
              <a:gdLst>
                <a:gd name="T0" fmla="*/ 156 w 2194"/>
                <a:gd name="T1" fmla="*/ 158 h 2197"/>
                <a:gd name="T2" fmla="*/ 156 w 2194"/>
                <a:gd name="T3" fmla="*/ 2039 h 2197"/>
                <a:gd name="T4" fmla="*/ 2038 w 2194"/>
                <a:gd name="T5" fmla="*/ 2039 h 2197"/>
                <a:gd name="T6" fmla="*/ 2038 w 2194"/>
                <a:gd name="T7" fmla="*/ 158 h 2197"/>
                <a:gd name="T8" fmla="*/ 156 w 2194"/>
                <a:gd name="T9" fmla="*/ 158 h 2197"/>
                <a:gd name="T10" fmla="*/ 78 w 2194"/>
                <a:gd name="T11" fmla="*/ 0 h 2197"/>
                <a:gd name="T12" fmla="*/ 2116 w 2194"/>
                <a:gd name="T13" fmla="*/ 0 h 2197"/>
                <a:gd name="T14" fmla="*/ 2137 w 2194"/>
                <a:gd name="T15" fmla="*/ 3 h 2197"/>
                <a:gd name="T16" fmla="*/ 2155 w 2194"/>
                <a:gd name="T17" fmla="*/ 11 h 2197"/>
                <a:gd name="T18" fmla="*/ 2172 w 2194"/>
                <a:gd name="T19" fmla="*/ 23 h 2197"/>
                <a:gd name="T20" fmla="*/ 2184 w 2194"/>
                <a:gd name="T21" fmla="*/ 39 h 2197"/>
                <a:gd name="T22" fmla="*/ 2192 w 2194"/>
                <a:gd name="T23" fmla="*/ 58 h 2197"/>
                <a:gd name="T24" fmla="*/ 2194 w 2194"/>
                <a:gd name="T25" fmla="*/ 79 h 2197"/>
                <a:gd name="T26" fmla="*/ 2194 w 2194"/>
                <a:gd name="T27" fmla="*/ 2118 h 2197"/>
                <a:gd name="T28" fmla="*/ 2192 w 2194"/>
                <a:gd name="T29" fmla="*/ 2139 h 2197"/>
                <a:gd name="T30" fmla="*/ 2184 w 2194"/>
                <a:gd name="T31" fmla="*/ 2158 h 2197"/>
                <a:gd name="T32" fmla="*/ 2172 w 2194"/>
                <a:gd name="T33" fmla="*/ 2174 h 2197"/>
                <a:gd name="T34" fmla="*/ 2155 w 2194"/>
                <a:gd name="T35" fmla="*/ 2185 h 2197"/>
                <a:gd name="T36" fmla="*/ 2137 w 2194"/>
                <a:gd name="T37" fmla="*/ 2194 h 2197"/>
                <a:gd name="T38" fmla="*/ 2116 w 2194"/>
                <a:gd name="T39" fmla="*/ 2197 h 2197"/>
                <a:gd name="T40" fmla="*/ 78 w 2194"/>
                <a:gd name="T41" fmla="*/ 2197 h 2197"/>
                <a:gd name="T42" fmla="*/ 57 w 2194"/>
                <a:gd name="T43" fmla="*/ 2194 h 2197"/>
                <a:gd name="T44" fmla="*/ 38 w 2194"/>
                <a:gd name="T45" fmla="*/ 2185 h 2197"/>
                <a:gd name="T46" fmla="*/ 23 w 2194"/>
                <a:gd name="T47" fmla="*/ 2174 h 2197"/>
                <a:gd name="T48" fmla="*/ 10 w 2194"/>
                <a:gd name="T49" fmla="*/ 2158 h 2197"/>
                <a:gd name="T50" fmla="*/ 3 w 2194"/>
                <a:gd name="T51" fmla="*/ 2139 h 2197"/>
                <a:gd name="T52" fmla="*/ 0 w 2194"/>
                <a:gd name="T53" fmla="*/ 2118 h 2197"/>
                <a:gd name="T54" fmla="*/ 0 w 2194"/>
                <a:gd name="T55" fmla="*/ 79 h 2197"/>
                <a:gd name="T56" fmla="*/ 3 w 2194"/>
                <a:gd name="T57" fmla="*/ 58 h 2197"/>
                <a:gd name="T58" fmla="*/ 10 w 2194"/>
                <a:gd name="T59" fmla="*/ 39 h 2197"/>
                <a:gd name="T60" fmla="*/ 23 w 2194"/>
                <a:gd name="T61" fmla="*/ 23 h 2197"/>
                <a:gd name="T62" fmla="*/ 38 w 2194"/>
                <a:gd name="T63" fmla="*/ 11 h 2197"/>
                <a:gd name="T64" fmla="*/ 57 w 2194"/>
                <a:gd name="T65" fmla="*/ 3 h 2197"/>
                <a:gd name="T66" fmla="*/ 78 w 2194"/>
                <a:gd name="T6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4" h="2197">
                  <a:moveTo>
                    <a:pt x="156" y="158"/>
                  </a:moveTo>
                  <a:lnTo>
                    <a:pt x="156" y="2039"/>
                  </a:lnTo>
                  <a:lnTo>
                    <a:pt x="2038" y="2039"/>
                  </a:lnTo>
                  <a:lnTo>
                    <a:pt x="2038" y="158"/>
                  </a:lnTo>
                  <a:lnTo>
                    <a:pt x="156" y="158"/>
                  </a:lnTo>
                  <a:close/>
                  <a:moveTo>
                    <a:pt x="78" y="0"/>
                  </a:moveTo>
                  <a:lnTo>
                    <a:pt x="2116" y="0"/>
                  </a:lnTo>
                  <a:lnTo>
                    <a:pt x="2137" y="3"/>
                  </a:lnTo>
                  <a:lnTo>
                    <a:pt x="2155" y="11"/>
                  </a:lnTo>
                  <a:lnTo>
                    <a:pt x="2172" y="23"/>
                  </a:lnTo>
                  <a:lnTo>
                    <a:pt x="2184" y="39"/>
                  </a:lnTo>
                  <a:lnTo>
                    <a:pt x="2192" y="58"/>
                  </a:lnTo>
                  <a:lnTo>
                    <a:pt x="2194" y="79"/>
                  </a:lnTo>
                  <a:lnTo>
                    <a:pt x="2194" y="2118"/>
                  </a:lnTo>
                  <a:lnTo>
                    <a:pt x="2192" y="2139"/>
                  </a:lnTo>
                  <a:lnTo>
                    <a:pt x="2184" y="2158"/>
                  </a:lnTo>
                  <a:lnTo>
                    <a:pt x="2172" y="2174"/>
                  </a:lnTo>
                  <a:lnTo>
                    <a:pt x="2155" y="2185"/>
                  </a:lnTo>
                  <a:lnTo>
                    <a:pt x="2137" y="2194"/>
                  </a:lnTo>
                  <a:lnTo>
                    <a:pt x="2116" y="2197"/>
                  </a:lnTo>
                  <a:lnTo>
                    <a:pt x="78" y="2197"/>
                  </a:lnTo>
                  <a:lnTo>
                    <a:pt x="57" y="2194"/>
                  </a:lnTo>
                  <a:lnTo>
                    <a:pt x="38" y="2185"/>
                  </a:lnTo>
                  <a:lnTo>
                    <a:pt x="23" y="2174"/>
                  </a:lnTo>
                  <a:lnTo>
                    <a:pt x="10" y="2158"/>
                  </a:lnTo>
                  <a:lnTo>
                    <a:pt x="3" y="2139"/>
                  </a:lnTo>
                  <a:lnTo>
                    <a:pt x="0" y="2118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0" y="39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7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Freeform 504"/>
            <p:cNvSpPr>
              <a:spLocks noEditPoints="1"/>
            </p:cNvSpPr>
            <p:nvPr/>
          </p:nvSpPr>
          <p:spPr bwMode="auto">
            <a:xfrm>
              <a:off x="5948363" y="5227638"/>
              <a:ext cx="158750" cy="227012"/>
            </a:xfrm>
            <a:custGeom>
              <a:avLst/>
              <a:gdLst>
                <a:gd name="T0" fmla="*/ 549 w 1098"/>
                <a:gd name="T1" fmla="*/ 348 h 1569"/>
                <a:gd name="T2" fmla="*/ 222 w 1098"/>
                <a:gd name="T3" fmla="*/ 863 h 1569"/>
                <a:gd name="T4" fmla="*/ 471 w 1098"/>
                <a:gd name="T5" fmla="*/ 863 h 1569"/>
                <a:gd name="T6" fmla="*/ 492 w 1098"/>
                <a:gd name="T7" fmla="*/ 865 h 1569"/>
                <a:gd name="T8" fmla="*/ 511 w 1098"/>
                <a:gd name="T9" fmla="*/ 874 h 1569"/>
                <a:gd name="T10" fmla="*/ 526 w 1098"/>
                <a:gd name="T11" fmla="*/ 886 h 1569"/>
                <a:gd name="T12" fmla="*/ 538 w 1098"/>
                <a:gd name="T13" fmla="*/ 902 h 1569"/>
                <a:gd name="T14" fmla="*/ 546 w 1098"/>
                <a:gd name="T15" fmla="*/ 920 h 1569"/>
                <a:gd name="T16" fmla="*/ 549 w 1098"/>
                <a:gd name="T17" fmla="*/ 941 h 1569"/>
                <a:gd name="T18" fmla="*/ 549 w 1098"/>
                <a:gd name="T19" fmla="*/ 1221 h 1569"/>
                <a:gd name="T20" fmla="*/ 877 w 1098"/>
                <a:gd name="T21" fmla="*/ 706 h 1569"/>
                <a:gd name="T22" fmla="*/ 627 w 1098"/>
                <a:gd name="T23" fmla="*/ 706 h 1569"/>
                <a:gd name="T24" fmla="*/ 606 w 1098"/>
                <a:gd name="T25" fmla="*/ 704 h 1569"/>
                <a:gd name="T26" fmla="*/ 588 w 1098"/>
                <a:gd name="T27" fmla="*/ 695 h 1569"/>
                <a:gd name="T28" fmla="*/ 572 w 1098"/>
                <a:gd name="T29" fmla="*/ 683 h 1569"/>
                <a:gd name="T30" fmla="*/ 560 w 1098"/>
                <a:gd name="T31" fmla="*/ 667 h 1569"/>
                <a:gd name="T32" fmla="*/ 551 w 1098"/>
                <a:gd name="T33" fmla="*/ 648 h 1569"/>
                <a:gd name="T34" fmla="*/ 549 w 1098"/>
                <a:gd name="T35" fmla="*/ 628 h 1569"/>
                <a:gd name="T36" fmla="*/ 549 w 1098"/>
                <a:gd name="T37" fmla="*/ 348 h 1569"/>
                <a:gd name="T38" fmla="*/ 629 w 1098"/>
                <a:gd name="T39" fmla="*/ 0 h 1569"/>
                <a:gd name="T40" fmla="*/ 649 w 1098"/>
                <a:gd name="T41" fmla="*/ 3 h 1569"/>
                <a:gd name="T42" fmla="*/ 668 w 1098"/>
                <a:gd name="T43" fmla="*/ 12 h 1569"/>
                <a:gd name="T44" fmla="*/ 684 w 1098"/>
                <a:gd name="T45" fmla="*/ 24 h 1569"/>
                <a:gd name="T46" fmla="*/ 695 w 1098"/>
                <a:gd name="T47" fmla="*/ 40 h 1569"/>
                <a:gd name="T48" fmla="*/ 704 w 1098"/>
                <a:gd name="T49" fmla="*/ 58 h 1569"/>
                <a:gd name="T50" fmla="*/ 706 w 1098"/>
                <a:gd name="T51" fmla="*/ 79 h 1569"/>
                <a:gd name="T52" fmla="*/ 706 w 1098"/>
                <a:gd name="T53" fmla="*/ 549 h 1569"/>
                <a:gd name="T54" fmla="*/ 1020 w 1098"/>
                <a:gd name="T55" fmla="*/ 549 h 1569"/>
                <a:gd name="T56" fmla="*/ 1041 w 1098"/>
                <a:gd name="T57" fmla="*/ 552 h 1569"/>
                <a:gd name="T58" fmla="*/ 1059 w 1098"/>
                <a:gd name="T59" fmla="*/ 560 h 1569"/>
                <a:gd name="T60" fmla="*/ 1075 w 1098"/>
                <a:gd name="T61" fmla="*/ 572 h 1569"/>
                <a:gd name="T62" fmla="*/ 1088 w 1098"/>
                <a:gd name="T63" fmla="*/ 590 h 1569"/>
                <a:gd name="T64" fmla="*/ 1096 w 1098"/>
                <a:gd name="T65" fmla="*/ 609 h 1569"/>
                <a:gd name="T66" fmla="*/ 1098 w 1098"/>
                <a:gd name="T67" fmla="*/ 630 h 1569"/>
                <a:gd name="T68" fmla="*/ 1094 w 1098"/>
                <a:gd name="T69" fmla="*/ 650 h 1569"/>
                <a:gd name="T70" fmla="*/ 1086 w 1098"/>
                <a:gd name="T71" fmla="*/ 670 h 1569"/>
                <a:gd name="T72" fmla="*/ 537 w 1098"/>
                <a:gd name="T73" fmla="*/ 1532 h 1569"/>
                <a:gd name="T74" fmla="*/ 524 w 1098"/>
                <a:gd name="T75" fmla="*/ 1548 h 1569"/>
                <a:gd name="T76" fmla="*/ 508 w 1098"/>
                <a:gd name="T77" fmla="*/ 1559 h 1569"/>
                <a:gd name="T78" fmla="*/ 490 w 1098"/>
                <a:gd name="T79" fmla="*/ 1567 h 1569"/>
                <a:gd name="T80" fmla="*/ 471 w 1098"/>
                <a:gd name="T81" fmla="*/ 1569 h 1569"/>
                <a:gd name="T82" fmla="*/ 449 w 1098"/>
                <a:gd name="T83" fmla="*/ 1566 h 1569"/>
                <a:gd name="T84" fmla="*/ 430 w 1098"/>
                <a:gd name="T85" fmla="*/ 1557 h 1569"/>
                <a:gd name="T86" fmla="*/ 414 w 1098"/>
                <a:gd name="T87" fmla="*/ 1545 h 1569"/>
                <a:gd name="T88" fmla="*/ 402 w 1098"/>
                <a:gd name="T89" fmla="*/ 1529 h 1569"/>
                <a:gd name="T90" fmla="*/ 395 w 1098"/>
                <a:gd name="T91" fmla="*/ 1511 h 1569"/>
                <a:gd name="T92" fmla="*/ 392 w 1098"/>
                <a:gd name="T93" fmla="*/ 1490 h 1569"/>
                <a:gd name="T94" fmla="*/ 392 w 1098"/>
                <a:gd name="T95" fmla="*/ 1020 h 1569"/>
                <a:gd name="T96" fmla="*/ 79 w 1098"/>
                <a:gd name="T97" fmla="*/ 1020 h 1569"/>
                <a:gd name="T98" fmla="*/ 58 w 1098"/>
                <a:gd name="T99" fmla="*/ 1016 h 1569"/>
                <a:gd name="T100" fmla="*/ 38 w 1098"/>
                <a:gd name="T101" fmla="*/ 1009 h 1569"/>
                <a:gd name="T102" fmla="*/ 23 w 1098"/>
                <a:gd name="T103" fmla="*/ 995 h 1569"/>
                <a:gd name="T104" fmla="*/ 10 w 1098"/>
                <a:gd name="T105" fmla="*/ 979 h 1569"/>
                <a:gd name="T106" fmla="*/ 3 w 1098"/>
                <a:gd name="T107" fmla="*/ 960 h 1569"/>
                <a:gd name="T108" fmla="*/ 0 w 1098"/>
                <a:gd name="T109" fmla="*/ 939 h 1569"/>
                <a:gd name="T110" fmla="*/ 4 w 1098"/>
                <a:gd name="T111" fmla="*/ 918 h 1569"/>
                <a:gd name="T112" fmla="*/ 12 w 1098"/>
                <a:gd name="T113" fmla="*/ 899 h 1569"/>
                <a:gd name="T114" fmla="*/ 561 w 1098"/>
                <a:gd name="T115" fmla="*/ 37 h 1569"/>
                <a:gd name="T116" fmla="*/ 575 w 1098"/>
                <a:gd name="T117" fmla="*/ 21 h 1569"/>
                <a:gd name="T118" fmla="*/ 591 w 1098"/>
                <a:gd name="T119" fmla="*/ 10 h 1569"/>
                <a:gd name="T120" fmla="*/ 609 w 1098"/>
                <a:gd name="T121" fmla="*/ 2 h 1569"/>
                <a:gd name="T122" fmla="*/ 629 w 1098"/>
                <a:gd name="T123" fmla="*/ 0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" h="1569">
                  <a:moveTo>
                    <a:pt x="549" y="348"/>
                  </a:moveTo>
                  <a:lnTo>
                    <a:pt x="222" y="863"/>
                  </a:lnTo>
                  <a:lnTo>
                    <a:pt x="471" y="863"/>
                  </a:lnTo>
                  <a:lnTo>
                    <a:pt x="492" y="865"/>
                  </a:lnTo>
                  <a:lnTo>
                    <a:pt x="511" y="874"/>
                  </a:lnTo>
                  <a:lnTo>
                    <a:pt x="526" y="886"/>
                  </a:lnTo>
                  <a:lnTo>
                    <a:pt x="538" y="902"/>
                  </a:lnTo>
                  <a:lnTo>
                    <a:pt x="546" y="920"/>
                  </a:lnTo>
                  <a:lnTo>
                    <a:pt x="549" y="941"/>
                  </a:lnTo>
                  <a:lnTo>
                    <a:pt x="549" y="1221"/>
                  </a:lnTo>
                  <a:lnTo>
                    <a:pt x="877" y="706"/>
                  </a:lnTo>
                  <a:lnTo>
                    <a:pt x="627" y="706"/>
                  </a:lnTo>
                  <a:lnTo>
                    <a:pt x="606" y="704"/>
                  </a:lnTo>
                  <a:lnTo>
                    <a:pt x="588" y="695"/>
                  </a:lnTo>
                  <a:lnTo>
                    <a:pt x="572" y="683"/>
                  </a:lnTo>
                  <a:lnTo>
                    <a:pt x="560" y="667"/>
                  </a:lnTo>
                  <a:lnTo>
                    <a:pt x="551" y="648"/>
                  </a:lnTo>
                  <a:lnTo>
                    <a:pt x="549" y="628"/>
                  </a:lnTo>
                  <a:lnTo>
                    <a:pt x="549" y="348"/>
                  </a:lnTo>
                  <a:close/>
                  <a:moveTo>
                    <a:pt x="629" y="0"/>
                  </a:moveTo>
                  <a:lnTo>
                    <a:pt x="649" y="3"/>
                  </a:lnTo>
                  <a:lnTo>
                    <a:pt x="668" y="12"/>
                  </a:lnTo>
                  <a:lnTo>
                    <a:pt x="684" y="24"/>
                  </a:lnTo>
                  <a:lnTo>
                    <a:pt x="695" y="40"/>
                  </a:lnTo>
                  <a:lnTo>
                    <a:pt x="704" y="58"/>
                  </a:lnTo>
                  <a:lnTo>
                    <a:pt x="706" y="79"/>
                  </a:lnTo>
                  <a:lnTo>
                    <a:pt x="706" y="549"/>
                  </a:lnTo>
                  <a:lnTo>
                    <a:pt x="1020" y="549"/>
                  </a:lnTo>
                  <a:lnTo>
                    <a:pt x="1041" y="552"/>
                  </a:lnTo>
                  <a:lnTo>
                    <a:pt x="1059" y="560"/>
                  </a:lnTo>
                  <a:lnTo>
                    <a:pt x="1075" y="572"/>
                  </a:lnTo>
                  <a:lnTo>
                    <a:pt x="1088" y="590"/>
                  </a:lnTo>
                  <a:lnTo>
                    <a:pt x="1096" y="609"/>
                  </a:lnTo>
                  <a:lnTo>
                    <a:pt x="1098" y="630"/>
                  </a:lnTo>
                  <a:lnTo>
                    <a:pt x="1094" y="650"/>
                  </a:lnTo>
                  <a:lnTo>
                    <a:pt x="1086" y="670"/>
                  </a:lnTo>
                  <a:lnTo>
                    <a:pt x="537" y="1532"/>
                  </a:lnTo>
                  <a:lnTo>
                    <a:pt x="524" y="1548"/>
                  </a:lnTo>
                  <a:lnTo>
                    <a:pt x="508" y="1559"/>
                  </a:lnTo>
                  <a:lnTo>
                    <a:pt x="490" y="1567"/>
                  </a:lnTo>
                  <a:lnTo>
                    <a:pt x="471" y="1569"/>
                  </a:lnTo>
                  <a:lnTo>
                    <a:pt x="449" y="1566"/>
                  </a:lnTo>
                  <a:lnTo>
                    <a:pt x="430" y="1557"/>
                  </a:lnTo>
                  <a:lnTo>
                    <a:pt x="414" y="1545"/>
                  </a:lnTo>
                  <a:lnTo>
                    <a:pt x="402" y="1529"/>
                  </a:lnTo>
                  <a:lnTo>
                    <a:pt x="395" y="1511"/>
                  </a:lnTo>
                  <a:lnTo>
                    <a:pt x="392" y="1490"/>
                  </a:lnTo>
                  <a:lnTo>
                    <a:pt x="392" y="1020"/>
                  </a:lnTo>
                  <a:lnTo>
                    <a:pt x="79" y="1020"/>
                  </a:lnTo>
                  <a:lnTo>
                    <a:pt x="58" y="1016"/>
                  </a:lnTo>
                  <a:lnTo>
                    <a:pt x="38" y="1009"/>
                  </a:lnTo>
                  <a:lnTo>
                    <a:pt x="23" y="995"/>
                  </a:lnTo>
                  <a:lnTo>
                    <a:pt x="10" y="979"/>
                  </a:lnTo>
                  <a:lnTo>
                    <a:pt x="3" y="960"/>
                  </a:lnTo>
                  <a:lnTo>
                    <a:pt x="0" y="939"/>
                  </a:lnTo>
                  <a:lnTo>
                    <a:pt x="4" y="918"/>
                  </a:lnTo>
                  <a:lnTo>
                    <a:pt x="12" y="899"/>
                  </a:lnTo>
                  <a:lnTo>
                    <a:pt x="561" y="37"/>
                  </a:lnTo>
                  <a:lnTo>
                    <a:pt x="575" y="21"/>
                  </a:lnTo>
                  <a:lnTo>
                    <a:pt x="591" y="10"/>
                  </a:lnTo>
                  <a:lnTo>
                    <a:pt x="609" y="2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BB65041-C8C4-47CC-9A4E-AA386407CC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19" y="1817289"/>
            <a:ext cx="1830294" cy="3253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1D1BC8-D549-4D49-8514-F3555BB637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96" y="95181"/>
            <a:ext cx="1830294" cy="32538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9C5565-7A2A-479F-9B3D-43DA2D246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04" y="1824489"/>
            <a:ext cx="1793829" cy="318902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DD0550C-04C0-4078-B510-985C639EE6F5}"/>
              </a:ext>
            </a:extLst>
          </p:cNvPr>
          <p:cNvGrpSpPr/>
          <p:nvPr/>
        </p:nvGrpSpPr>
        <p:grpSpPr>
          <a:xfrm>
            <a:off x="7666816" y="314526"/>
            <a:ext cx="491903" cy="452724"/>
            <a:chOff x="4420506" y="2207856"/>
            <a:chExt cx="376238" cy="376237"/>
          </a:xfrm>
          <a:solidFill>
            <a:schemeClr val="bg1">
              <a:lumMod val="75000"/>
            </a:schemeClr>
          </a:solidFill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4919D376-F5D4-4C0F-B753-0D9D83BB1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0506" y="2207856"/>
              <a:ext cx="376238" cy="376237"/>
            </a:xfrm>
            <a:custGeom>
              <a:avLst/>
              <a:gdLst>
                <a:gd name="T0" fmla="*/ 408 w 2048"/>
                <a:gd name="T1" fmla="*/ 778 h 2048"/>
                <a:gd name="T2" fmla="*/ 644 w 2048"/>
                <a:gd name="T3" fmla="*/ 2048 h 2048"/>
                <a:gd name="T4" fmla="*/ 2048 w 2048"/>
                <a:gd name="T5" fmla="*/ 2048 h 2048"/>
                <a:gd name="T6" fmla="*/ 408 w 2048"/>
                <a:gd name="T7" fmla="*/ 0 h 2048"/>
                <a:gd name="T8" fmla="*/ 688 w 2048"/>
                <a:gd name="T9" fmla="*/ 120 h 2048"/>
                <a:gd name="T10" fmla="*/ 660 w 2048"/>
                <a:gd name="T11" fmla="*/ 728 h 2048"/>
                <a:gd name="T12" fmla="*/ 528 w 2048"/>
                <a:gd name="T13" fmla="*/ 120 h 2048"/>
                <a:gd name="T14" fmla="*/ 762 w 2048"/>
                <a:gd name="T15" fmla="*/ 1388 h 2048"/>
                <a:gd name="T16" fmla="*/ 558 w 2048"/>
                <a:gd name="T17" fmla="*/ 1388 h 2048"/>
                <a:gd name="T18" fmla="*/ 209 w 2048"/>
                <a:gd name="T19" fmla="*/ 1684 h 2048"/>
                <a:gd name="T20" fmla="*/ 321 w 2048"/>
                <a:gd name="T21" fmla="*/ 1582 h 2048"/>
                <a:gd name="T22" fmla="*/ 521 w 2048"/>
                <a:gd name="T23" fmla="*/ 1561 h 2048"/>
                <a:gd name="T24" fmla="*/ 882 w 2048"/>
                <a:gd name="T25" fmla="*/ 1388 h 2048"/>
                <a:gd name="T26" fmla="*/ 1110 w 2048"/>
                <a:gd name="T27" fmla="*/ 1090 h 2048"/>
                <a:gd name="T28" fmla="*/ 660 w 2048"/>
                <a:gd name="T29" fmla="*/ 1928 h 2048"/>
                <a:gd name="T30" fmla="*/ 521 w 2048"/>
                <a:gd name="T31" fmla="*/ 1561 h 2048"/>
                <a:gd name="T32" fmla="*/ 808 w 2048"/>
                <a:gd name="T33" fmla="*/ 1222 h 2048"/>
                <a:gd name="T34" fmla="*/ 720 w 2048"/>
                <a:gd name="T35" fmla="*/ 851 h 2048"/>
                <a:gd name="T36" fmla="*/ 600 w 2048"/>
                <a:gd name="T37" fmla="*/ 851 h 2048"/>
                <a:gd name="T38" fmla="*/ 438 w 2048"/>
                <a:gd name="T39" fmla="*/ 1388 h 2048"/>
                <a:gd name="T40" fmla="*/ 137 w 2048"/>
                <a:gd name="T41" fmla="*/ 1524 h 2048"/>
                <a:gd name="T42" fmla="*/ 600 w 2048"/>
                <a:gd name="T43" fmla="*/ 851 h 2048"/>
                <a:gd name="T44" fmla="*/ 1039 w 2048"/>
                <a:gd name="T45" fmla="*/ 1928 h 2048"/>
                <a:gd name="T46" fmla="*/ 1776 w 2048"/>
                <a:gd name="T47" fmla="*/ 1692 h 2048"/>
                <a:gd name="T48" fmla="*/ 1294 w 2048"/>
                <a:gd name="T49" fmla="*/ 1572 h 2048"/>
                <a:gd name="T50" fmla="*/ 1776 w 2048"/>
                <a:gd name="T51" fmla="*/ 1452 h 2048"/>
                <a:gd name="T52" fmla="*/ 1318 w 2048"/>
                <a:gd name="T53" fmla="*/ 1332 h 2048"/>
                <a:gd name="T54" fmla="*/ 1776 w 2048"/>
                <a:gd name="T55" fmla="*/ 1212 h 2048"/>
                <a:gd name="T56" fmla="*/ 1250 w 2048"/>
                <a:gd name="T57" fmla="*/ 1092 h 2048"/>
                <a:gd name="T58" fmla="*/ 1776 w 2048"/>
                <a:gd name="T59" fmla="*/ 972 h 2048"/>
                <a:gd name="T60" fmla="*/ 1045 w 2048"/>
                <a:gd name="T61" fmla="*/ 852 h 2048"/>
                <a:gd name="T62" fmla="*/ 808 w 2048"/>
                <a:gd name="T63" fmla="*/ 120 h 2048"/>
                <a:gd name="T64" fmla="*/ 1928 w 2048"/>
                <a:gd name="T6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8" h="2048">
                  <a:moveTo>
                    <a:pt x="408" y="0"/>
                  </a:moveTo>
                  <a:cubicBezTo>
                    <a:pt x="408" y="778"/>
                    <a:pt x="408" y="778"/>
                    <a:pt x="408" y="778"/>
                  </a:cubicBezTo>
                  <a:cubicBezTo>
                    <a:pt x="169" y="877"/>
                    <a:pt x="0" y="1113"/>
                    <a:pt x="0" y="1388"/>
                  </a:cubicBezTo>
                  <a:cubicBezTo>
                    <a:pt x="0" y="1747"/>
                    <a:pt x="287" y="2039"/>
                    <a:pt x="644" y="2048"/>
                  </a:cubicBezTo>
                  <a:cubicBezTo>
                    <a:pt x="644" y="2048"/>
                    <a:pt x="644" y="2048"/>
                    <a:pt x="644" y="2048"/>
                  </a:cubicBezTo>
                  <a:cubicBezTo>
                    <a:pt x="2048" y="2048"/>
                    <a:pt x="2048" y="2048"/>
                    <a:pt x="2048" y="2048"/>
                  </a:cubicBezTo>
                  <a:cubicBezTo>
                    <a:pt x="2048" y="0"/>
                    <a:pt x="2048" y="0"/>
                    <a:pt x="2048" y="0"/>
                  </a:cubicBezTo>
                  <a:lnTo>
                    <a:pt x="408" y="0"/>
                  </a:lnTo>
                  <a:close/>
                  <a:moveTo>
                    <a:pt x="528" y="120"/>
                  </a:moveTo>
                  <a:cubicBezTo>
                    <a:pt x="688" y="120"/>
                    <a:pt x="688" y="120"/>
                    <a:pt x="688" y="120"/>
                  </a:cubicBezTo>
                  <a:cubicBezTo>
                    <a:pt x="688" y="729"/>
                    <a:pt x="688" y="729"/>
                    <a:pt x="688" y="729"/>
                  </a:cubicBezTo>
                  <a:cubicBezTo>
                    <a:pt x="679" y="728"/>
                    <a:pt x="669" y="728"/>
                    <a:pt x="660" y="728"/>
                  </a:cubicBezTo>
                  <a:cubicBezTo>
                    <a:pt x="615" y="728"/>
                    <a:pt x="571" y="733"/>
                    <a:pt x="528" y="741"/>
                  </a:cubicBezTo>
                  <a:lnTo>
                    <a:pt x="528" y="120"/>
                  </a:lnTo>
                  <a:close/>
                  <a:moveTo>
                    <a:pt x="660" y="1286"/>
                  </a:moveTo>
                  <a:cubicBezTo>
                    <a:pt x="716" y="1286"/>
                    <a:pt x="762" y="1332"/>
                    <a:pt x="762" y="1388"/>
                  </a:cubicBezTo>
                  <a:cubicBezTo>
                    <a:pt x="762" y="1444"/>
                    <a:pt x="716" y="1490"/>
                    <a:pt x="660" y="1490"/>
                  </a:cubicBezTo>
                  <a:cubicBezTo>
                    <a:pt x="604" y="1490"/>
                    <a:pt x="558" y="1444"/>
                    <a:pt x="558" y="1388"/>
                  </a:cubicBezTo>
                  <a:cubicBezTo>
                    <a:pt x="558" y="1332"/>
                    <a:pt x="604" y="1286"/>
                    <a:pt x="660" y="1286"/>
                  </a:cubicBezTo>
                  <a:close/>
                  <a:moveTo>
                    <a:pt x="209" y="1684"/>
                  </a:moveTo>
                  <a:cubicBezTo>
                    <a:pt x="198" y="1669"/>
                    <a:pt x="189" y="1652"/>
                    <a:pt x="180" y="1636"/>
                  </a:cubicBezTo>
                  <a:cubicBezTo>
                    <a:pt x="321" y="1582"/>
                    <a:pt x="321" y="1582"/>
                    <a:pt x="321" y="1582"/>
                  </a:cubicBezTo>
                  <a:lnTo>
                    <a:pt x="209" y="1684"/>
                  </a:lnTo>
                  <a:close/>
                  <a:moveTo>
                    <a:pt x="521" y="1561"/>
                  </a:moveTo>
                  <a:cubicBezTo>
                    <a:pt x="559" y="1592"/>
                    <a:pt x="607" y="1610"/>
                    <a:pt x="660" y="1610"/>
                  </a:cubicBezTo>
                  <a:cubicBezTo>
                    <a:pt x="783" y="1610"/>
                    <a:pt x="882" y="1511"/>
                    <a:pt x="882" y="1388"/>
                  </a:cubicBezTo>
                  <a:cubicBezTo>
                    <a:pt x="882" y="1367"/>
                    <a:pt x="879" y="1346"/>
                    <a:pt x="874" y="1326"/>
                  </a:cubicBezTo>
                  <a:cubicBezTo>
                    <a:pt x="1110" y="1090"/>
                    <a:pt x="1110" y="1090"/>
                    <a:pt x="1110" y="1090"/>
                  </a:cubicBezTo>
                  <a:cubicBezTo>
                    <a:pt x="1167" y="1175"/>
                    <a:pt x="1200" y="1278"/>
                    <a:pt x="1200" y="1388"/>
                  </a:cubicBezTo>
                  <a:cubicBezTo>
                    <a:pt x="1200" y="1686"/>
                    <a:pt x="958" y="1928"/>
                    <a:pt x="660" y="1928"/>
                  </a:cubicBezTo>
                  <a:cubicBezTo>
                    <a:pt x="515" y="1928"/>
                    <a:pt x="383" y="1870"/>
                    <a:pt x="285" y="1777"/>
                  </a:cubicBezTo>
                  <a:lnTo>
                    <a:pt x="521" y="1561"/>
                  </a:lnTo>
                  <a:close/>
                  <a:moveTo>
                    <a:pt x="1033" y="998"/>
                  </a:moveTo>
                  <a:cubicBezTo>
                    <a:pt x="808" y="1222"/>
                    <a:pt x="808" y="1222"/>
                    <a:pt x="808" y="1222"/>
                  </a:cubicBezTo>
                  <a:cubicBezTo>
                    <a:pt x="783" y="1200"/>
                    <a:pt x="753" y="1183"/>
                    <a:pt x="720" y="1174"/>
                  </a:cubicBezTo>
                  <a:cubicBezTo>
                    <a:pt x="720" y="851"/>
                    <a:pt x="720" y="851"/>
                    <a:pt x="720" y="851"/>
                  </a:cubicBezTo>
                  <a:cubicBezTo>
                    <a:pt x="841" y="865"/>
                    <a:pt x="949" y="918"/>
                    <a:pt x="1033" y="998"/>
                  </a:cubicBezTo>
                  <a:close/>
                  <a:moveTo>
                    <a:pt x="600" y="851"/>
                  </a:moveTo>
                  <a:cubicBezTo>
                    <a:pt x="600" y="1174"/>
                    <a:pt x="600" y="1174"/>
                    <a:pt x="600" y="1174"/>
                  </a:cubicBezTo>
                  <a:cubicBezTo>
                    <a:pt x="506" y="1200"/>
                    <a:pt x="438" y="1286"/>
                    <a:pt x="438" y="1388"/>
                  </a:cubicBezTo>
                  <a:cubicBezTo>
                    <a:pt x="438" y="1395"/>
                    <a:pt x="438" y="1402"/>
                    <a:pt x="439" y="1408"/>
                  </a:cubicBezTo>
                  <a:cubicBezTo>
                    <a:pt x="137" y="1524"/>
                    <a:pt x="137" y="1524"/>
                    <a:pt x="137" y="1524"/>
                  </a:cubicBezTo>
                  <a:cubicBezTo>
                    <a:pt x="126" y="1480"/>
                    <a:pt x="120" y="1435"/>
                    <a:pt x="120" y="1388"/>
                  </a:cubicBezTo>
                  <a:cubicBezTo>
                    <a:pt x="120" y="1111"/>
                    <a:pt x="330" y="881"/>
                    <a:pt x="600" y="851"/>
                  </a:cubicBezTo>
                  <a:close/>
                  <a:moveTo>
                    <a:pt x="1928" y="1928"/>
                  </a:moveTo>
                  <a:cubicBezTo>
                    <a:pt x="1039" y="1928"/>
                    <a:pt x="1039" y="1928"/>
                    <a:pt x="1039" y="1928"/>
                  </a:cubicBezTo>
                  <a:cubicBezTo>
                    <a:pt x="1125" y="1867"/>
                    <a:pt x="1197" y="1786"/>
                    <a:pt x="1246" y="1692"/>
                  </a:cubicBezTo>
                  <a:cubicBezTo>
                    <a:pt x="1776" y="1692"/>
                    <a:pt x="1776" y="1692"/>
                    <a:pt x="1776" y="1692"/>
                  </a:cubicBezTo>
                  <a:cubicBezTo>
                    <a:pt x="1776" y="1572"/>
                    <a:pt x="1776" y="1572"/>
                    <a:pt x="1776" y="1572"/>
                  </a:cubicBezTo>
                  <a:cubicBezTo>
                    <a:pt x="1294" y="1572"/>
                    <a:pt x="1294" y="1572"/>
                    <a:pt x="1294" y="1572"/>
                  </a:cubicBezTo>
                  <a:cubicBezTo>
                    <a:pt x="1305" y="1533"/>
                    <a:pt x="1313" y="1493"/>
                    <a:pt x="1317" y="1452"/>
                  </a:cubicBezTo>
                  <a:cubicBezTo>
                    <a:pt x="1776" y="1452"/>
                    <a:pt x="1776" y="1452"/>
                    <a:pt x="1776" y="1452"/>
                  </a:cubicBezTo>
                  <a:cubicBezTo>
                    <a:pt x="1776" y="1332"/>
                    <a:pt x="1776" y="1332"/>
                    <a:pt x="1776" y="1332"/>
                  </a:cubicBezTo>
                  <a:cubicBezTo>
                    <a:pt x="1318" y="1332"/>
                    <a:pt x="1318" y="1332"/>
                    <a:pt x="1318" y="1332"/>
                  </a:cubicBezTo>
                  <a:cubicBezTo>
                    <a:pt x="1314" y="1291"/>
                    <a:pt x="1307" y="1251"/>
                    <a:pt x="1296" y="1212"/>
                  </a:cubicBezTo>
                  <a:cubicBezTo>
                    <a:pt x="1776" y="1212"/>
                    <a:pt x="1776" y="1212"/>
                    <a:pt x="1776" y="1212"/>
                  </a:cubicBezTo>
                  <a:cubicBezTo>
                    <a:pt x="1776" y="1092"/>
                    <a:pt x="1776" y="1092"/>
                    <a:pt x="1776" y="1092"/>
                  </a:cubicBezTo>
                  <a:cubicBezTo>
                    <a:pt x="1250" y="1092"/>
                    <a:pt x="1250" y="1092"/>
                    <a:pt x="1250" y="1092"/>
                  </a:cubicBezTo>
                  <a:cubicBezTo>
                    <a:pt x="1228" y="1049"/>
                    <a:pt x="1202" y="1009"/>
                    <a:pt x="1172" y="972"/>
                  </a:cubicBezTo>
                  <a:cubicBezTo>
                    <a:pt x="1776" y="972"/>
                    <a:pt x="1776" y="972"/>
                    <a:pt x="1776" y="972"/>
                  </a:cubicBezTo>
                  <a:cubicBezTo>
                    <a:pt x="1776" y="852"/>
                    <a:pt x="1776" y="852"/>
                    <a:pt x="1776" y="852"/>
                  </a:cubicBezTo>
                  <a:cubicBezTo>
                    <a:pt x="1045" y="852"/>
                    <a:pt x="1045" y="852"/>
                    <a:pt x="1045" y="852"/>
                  </a:cubicBezTo>
                  <a:cubicBezTo>
                    <a:pt x="975" y="802"/>
                    <a:pt x="895" y="765"/>
                    <a:pt x="808" y="745"/>
                  </a:cubicBezTo>
                  <a:cubicBezTo>
                    <a:pt x="808" y="120"/>
                    <a:pt x="808" y="120"/>
                    <a:pt x="808" y="120"/>
                  </a:cubicBezTo>
                  <a:cubicBezTo>
                    <a:pt x="1928" y="120"/>
                    <a:pt x="1928" y="120"/>
                    <a:pt x="1928" y="120"/>
                  </a:cubicBezTo>
                  <a:lnTo>
                    <a:pt x="1928" y="19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3" name="Freeform 13">
              <a:extLst>
                <a:ext uri="{FF2B5EF4-FFF2-40B4-BE49-F238E27FC236}">
                  <a16:creationId xmlns:a16="http://schemas.microsoft.com/office/drawing/2014/main" id="{994B7B74-4DA8-4E8E-A176-767B0772C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369" y="2252306"/>
              <a:ext cx="11588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4" name="Line 14">
              <a:extLst>
                <a:ext uri="{FF2B5EF4-FFF2-40B4-BE49-F238E27FC236}">
                  <a16:creationId xmlns:a16="http://schemas.microsoft.com/office/drawing/2014/main" id="{7A4626AC-51D4-4D81-A0BE-94FB82B70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369" y="2252306"/>
              <a:ext cx="1158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70B9CD28-E644-4047-BD00-BBF42766E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369" y="2320568"/>
              <a:ext cx="1555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7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3962507-E8F9-4BB4-8811-98D6C4F33352}"/>
              </a:ext>
            </a:extLst>
          </p:cNvPr>
          <p:cNvSpPr/>
          <p:nvPr/>
        </p:nvSpPr>
        <p:spPr>
          <a:xfrm>
            <a:off x="4741041" y="1"/>
            <a:ext cx="2202418" cy="34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pic>
        <p:nvPicPr>
          <p:cNvPr id="38" name="Picture Placeholder 4">
            <a:extLst>
              <a:ext uri="{FF2B5EF4-FFF2-40B4-BE49-F238E27FC236}">
                <a16:creationId xmlns:a16="http://schemas.microsoft.com/office/drawing/2014/main" id="{5F353EB7-DE2D-489C-8FB7-53BBF8879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745250" y="-1"/>
            <a:ext cx="2198209" cy="344421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D90FDF5-D83E-4F0A-AADA-6C46D14569EF}"/>
              </a:ext>
            </a:extLst>
          </p:cNvPr>
          <p:cNvSpPr txBox="1"/>
          <p:nvPr/>
        </p:nvSpPr>
        <p:spPr>
          <a:xfrm>
            <a:off x="151667" y="2038402"/>
            <a:ext cx="252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USING</a:t>
            </a:r>
            <a:endParaRPr lang="id-ID" sz="2700" b="1" dirty="0">
              <a:solidFill>
                <a:schemeClr val="bg1">
                  <a:lumMod val="50000"/>
                </a:schemeClr>
              </a:solidFill>
              <a:latin typeface="Montserrat Black" panose="00000A00000000000000" pitchFamily="2" charset="0"/>
              <a:ea typeface="Roboto" panose="02000000000000000000" pitchFamily="2" charset="0"/>
            </a:endParaRPr>
          </a:p>
          <a:p>
            <a:r>
              <a:rPr lang="en-US" sz="2700" b="1" dirty="0">
                <a:solidFill>
                  <a:srgbClr val="FF0000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RECECNY APP</a:t>
            </a:r>
            <a:r>
              <a:rPr lang="en-US" sz="2700" b="1" baseline="-25000" dirty="0">
                <a:solidFill>
                  <a:srgbClr val="FF0000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6/7</a:t>
            </a:r>
            <a:endParaRPr lang="id-ID" sz="2700" b="1" dirty="0">
              <a:solidFill>
                <a:srgbClr val="FF0000"/>
              </a:solidFill>
              <a:latin typeface="Montserrat Light" panose="000004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DEBA6-9879-4087-8BE0-34BDBB803024}"/>
              </a:ext>
            </a:extLst>
          </p:cNvPr>
          <p:cNvSpPr/>
          <p:nvPr/>
        </p:nvSpPr>
        <p:spPr>
          <a:xfrm>
            <a:off x="2538624" y="1680811"/>
            <a:ext cx="2202418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A5471E-9A8E-4369-BE61-EC6FE9C13E0C}"/>
              </a:ext>
            </a:extLst>
          </p:cNvPr>
          <p:cNvSpPr/>
          <p:nvPr/>
        </p:nvSpPr>
        <p:spPr>
          <a:xfrm>
            <a:off x="6943459" y="1680811"/>
            <a:ext cx="2200541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0974C3-BDC5-452C-B8A9-2A59D67D0020}"/>
              </a:ext>
            </a:extLst>
          </p:cNvPr>
          <p:cNvSpPr txBox="1"/>
          <p:nvPr/>
        </p:nvSpPr>
        <p:spPr>
          <a:xfrm>
            <a:off x="2885110" y="1158967"/>
            <a:ext cx="14288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ADDING QC INFORMATION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9EBDD-9EF5-46D9-8EA1-1CA2E23C19F9}"/>
              </a:ext>
            </a:extLst>
          </p:cNvPr>
          <p:cNvSpPr txBox="1"/>
          <p:nvPr/>
        </p:nvSpPr>
        <p:spPr>
          <a:xfrm>
            <a:off x="7255421" y="1158967"/>
            <a:ext cx="14288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ADDING QC INFORMATION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153756-9FA8-4895-91E8-40B3CC9FFD86}"/>
              </a:ext>
            </a:extLst>
          </p:cNvPr>
          <p:cNvSpPr txBox="1"/>
          <p:nvPr/>
        </p:nvSpPr>
        <p:spPr>
          <a:xfrm>
            <a:off x="5127803" y="4701516"/>
            <a:ext cx="14288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ADDING QC INFORMATION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79D96B-6AE0-4DBB-B0D2-0F260B93976C}"/>
              </a:ext>
            </a:extLst>
          </p:cNvPr>
          <p:cNvGrpSpPr/>
          <p:nvPr/>
        </p:nvGrpSpPr>
        <p:grpSpPr>
          <a:xfrm>
            <a:off x="3382856" y="350155"/>
            <a:ext cx="433400" cy="433401"/>
            <a:chOff x="4293620" y="350156"/>
            <a:chExt cx="330200" cy="330201"/>
          </a:xfrm>
          <a:solidFill>
            <a:schemeClr val="bg1">
              <a:lumMod val="75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33494AC-7856-49A4-A0BB-09FC009B6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3620" y="350156"/>
              <a:ext cx="330200" cy="330201"/>
            </a:xfrm>
            <a:custGeom>
              <a:avLst/>
              <a:gdLst>
                <a:gd name="T0" fmla="*/ 189 w 208"/>
                <a:gd name="T1" fmla="*/ 19 h 208"/>
                <a:gd name="T2" fmla="*/ 177 w 208"/>
                <a:gd name="T3" fmla="*/ 19 h 208"/>
                <a:gd name="T4" fmla="*/ 157 w 208"/>
                <a:gd name="T5" fmla="*/ 0 h 208"/>
                <a:gd name="T6" fmla="*/ 150 w 208"/>
                <a:gd name="T7" fmla="*/ 0 h 208"/>
                <a:gd name="T8" fmla="*/ 130 w 208"/>
                <a:gd name="T9" fmla="*/ 19 h 208"/>
                <a:gd name="T10" fmla="*/ 118 w 208"/>
                <a:gd name="T11" fmla="*/ 19 h 208"/>
                <a:gd name="T12" fmla="*/ 98 w 208"/>
                <a:gd name="T13" fmla="*/ 0 h 208"/>
                <a:gd name="T14" fmla="*/ 90 w 208"/>
                <a:gd name="T15" fmla="*/ 0 h 208"/>
                <a:gd name="T16" fmla="*/ 70 w 208"/>
                <a:gd name="T17" fmla="*/ 19 h 208"/>
                <a:gd name="T18" fmla="*/ 58 w 208"/>
                <a:gd name="T19" fmla="*/ 19 h 208"/>
                <a:gd name="T20" fmla="*/ 39 w 208"/>
                <a:gd name="T21" fmla="*/ 0 h 208"/>
                <a:gd name="T22" fmla="*/ 31 w 208"/>
                <a:gd name="T23" fmla="*/ 0 h 208"/>
                <a:gd name="T24" fmla="*/ 0 w 208"/>
                <a:gd name="T25" fmla="*/ 19 h 208"/>
                <a:gd name="T26" fmla="*/ 19 w 208"/>
                <a:gd name="T27" fmla="*/ 39 h 208"/>
                <a:gd name="T28" fmla="*/ 19 w 208"/>
                <a:gd name="T29" fmla="*/ 51 h 208"/>
                <a:gd name="T30" fmla="*/ 0 w 208"/>
                <a:gd name="T31" fmla="*/ 70 h 208"/>
                <a:gd name="T32" fmla="*/ 0 w 208"/>
                <a:gd name="T33" fmla="*/ 78 h 208"/>
                <a:gd name="T34" fmla="*/ 19 w 208"/>
                <a:gd name="T35" fmla="*/ 98 h 208"/>
                <a:gd name="T36" fmla="*/ 19 w 208"/>
                <a:gd name="T37" fmla="*/ 110 h 208"/>
                <a:gd name="T38" fmla="*/ 0 w 208"/>
                <a:gd name="T39" fmla="*/ 130 h 208"/>
                <a:gd name="T40" fmla="*/ 0 w 208"/>
                <a:gd name="T41" fmla="*/ 138 h 208"/>
                <a:gd name="T42" fmla="*/ 19 w 208"/>
                <a:gd name="T43" fmla="*/ 157 h 208"/>
                <a:gd name="T44" fmla="*/ 19 w 208"/>
                <a:gd name="T45" fmla="*/ 169 h 208"/>
                <a:gd name="T46" fmla="*/ 0 w 208"/>
                <a:gd name="T47" fmla="*/ 189 h 208"/>
                <a:gd name="T48" fmla="*/ 31 w 208"/>
                <a:gd name="T49" fmla="*/ 208 h 208"/>
                <a:gd name="T50" fmla="*/ 39 w 208"/>
                <a:gd name="T51" fmla="*/ 208 h 208"/>
                <a:gd name="T52" fmla="*/ 58 w 208"/>
                <a:gd name="T53" fmla="*/ 189 h 208"/>
                <a:gd name="T54" fmla="*/ 70 w 208"/>
                <a:gd name="T55" fmla="*/ 189 h 208"/>
                <a:gd name="T56" fmla="*/ 90 w 208"/>
                <a:gd name="T57" fmla="*/ 208 h 208"/>
                <a:gd name="T58" fmla="*/ 98 w 208"/>
                <a:gd name="T59" fmla="*/ 208 h 208"/>
                <a:gd name="T60" fmla="*/ 118 w 208"/>
                <a:gd name="T61" fmla="*/ 189 h 208"/>
                <a:gd name="T62" fmla="*/ 130 w 208"/>
                <a:gd name="T63" fmla="*/ 189 h 208"/>
                <a:gd name="T64" fmla="*/ 150 w 208"/>
                <a:gd name="T65" fmla="*/ 208 h 208"/>
                <a:gd name="T66" fmla="*/ 157 w 208"/>
                <a:gd name="T67" fmla="*/ 208 h 208"/>
                <a:gd name="T68" fmla="*/ 177 w 208"/>
                <a:gd name="T69" fmla="*/ 189 h 208"/>
                <a:gd name="T70" fmla="*/ 189 w 208"/>
                <a:gd name="T71" fmla="*/ 189 h 208"/>
                <a:gd name="T72" fmla="*/ 189 w 208"/>
                <a:gd name="T73" fmla="*/ 177 h 208"/>
                <a:gd name="T74" fmla="*/ 208 w 208"/>
                <a:gd name="T75" fmla="*/ 157 h 208"/>
                <a:gd name="T76" fmla="*/ 208 w 208"/>
                <a:gd name="T77" fmla="*/ 150 h 208"/>
                <a:gd name="T78" fmla="*/ 189 w 208"/>
                <a:gd name="T79" fmla="*/ 130 h 208"/>
                <a:gd name="T80" fmla="*/ 189 w 208"/>
                <a:gd name="T81" fmla="*/ 118 h 208"/>
                <a:gd name="T82" fmla="*/ 208 w 208"/>
                <a:gd name="T83" fmla="*/ 98 h 208"/>
                <a:gd name="T84" fmla="*/ 208 w 208"/>
                <a:gd name="T85" fmla="*/ 90 h 208"/>
                <a:gd name="T86" fmla="*/ 189 w 208"/>
                <a:gd name="T87" fmla="*/ 70 h 208"/>
                <a:gd name="T88" fmla="*/ 189 w 208"/>
                <a:gd name="T89" fmla="*/ 58 h 208"/>
                <a:gd name="T90" fmla="*/ 208 w 208"/>
                <a:gd name="T91" fmla="*/ 39 h 208"/>
                <a:gd name="T92" fmla="*/ 208 w 208"/>
                <a:gd name="T93" fmla="*/ 31 h 208"/>
                <a:gd name="T94" fmla="*/ 177 w 208"/>
                <a:gd name="T95" fmla="*/ 17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8">
                  <a:moveTo>
                    <a:pt x="208" y="31"/>
                  </a:moveTo>
                  <a:lnTo>
                    <a:pt x="208" y="19"/>
                  </a:lnTo>
                  <a:lnTo>
                    <a:pt x="189" y="19"/>
                  </a:lnTo>
                  <a:lnTo>
                    <a:pt x="189" y="0"/>
                  </a:lnTo>
                  <a:lnTo>
                    <a:pt x="177" y="0"/>
                  </a:lnTo>
                  <a:lnTo>
                    <a:pt x="177" y="19"/>
                  </a:lnTo>
                  <a:lnTo>
                    <a:pt x="169" y="19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7" y="19"/>
                  </a:lnTo>
                  <a:lnTo>
                    <a:pt x="150" y="19"/>
                  </a:lnTo>
                  <a:lnTo>
                    <a:pt x="150" y="0"/>
                  </a:lnTo>
                  <a:lnTo>
                    <a:pt x="138" y="0"/>
                  </a:lnTo>
                  <a:lnTo>
                    <a:pt x="138" y="19"/>
                  </a:lnTo>
                  <a:lnTo>
                    <a:pt x="130" y="19"/>
                  </a:lnTo>
                  <a:lnTo>
                    <a:pt x="130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10" y="19"/>
                  </a:lnTo>
                  <a:lnTo>
                    <a:pt x="110" y="0"/>
                  </a:lnTo>
                  <a:lnTo>
                    <a:pt x="98" y="0"/>
                  </a:lnTo>
                  <a:lnTo>
                    <a:pt x="98" y="19"/>
                  </a:lnTo>
                  <a:lnTo>
                    <a:pt x="90" y="19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8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19"/>
                  </a:lnTo>
                  <a:lnTo>
                    <a:pt x="51" y="19"/>
                  </a:lnTo>
                  <a:lnTo>
                    <a:pt x="51" y="0"/>
                  </a:lnTo>
                  <a:lnTo>
                    <a:pt x="39" y="0"/>
                  </a:lnTo>
                  <a:lnTo>
                    <a:pt x="39" y="19"/>
                  </a:lnTo>
                  <a:lnTo>
                    <a:pt x="31" y="19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19" y="31"/>
                  </a:lnTo>
                  <a:lnTo>
                    <a:pt x="19" y="39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19" y="51"/>
                  </a:lnTo>
                  <a:lnTo>
                    <a:pt x="19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19" y="70"/>
                  </a:lnTo>
                  <a:lnTo>
                    <a:pt x="19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9" y="90"/>
                  </a:lnTo>
                  <a:lnTo>
                    <a:pt x="19" y="98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19" y="110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19" y="130"/>
                  </a:lnTo>
                  <a:lnTo>
                    <a:pt x="19" y="138"/>
                  </a:lnTo>
                  <a:lnTo>
                    <a:pt x="0" y="138"/>
                  </a:lnTo>
                  <a:lnTo>
                    <a:pt x="0" y="150"/>
                  </a:lnTo>
                  <a:lnTo>
                    <a:pt x="19" y="150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169"/>
                  </a:lnTo>
                  <a:lnTo>
                    <a:pt x="19" y="169"/>
                  </a:lnTo>
                  <a:lnTo>
                    <a:pt x="19" y="177"/>
                  </a:lnTo>
                  <a:lnTo>
                    <a:pt x="0" y="177"/>
                  </a:lnTo>
                  <a:lnTo>
                    <a:pt x="0" y="189"/>
                  </a:lnTo>
                  <a:lnTo>
                    <a:pt x="19" y="189"/>
                  </a:lnTo>
                  <a:lnTo>
                    <a:pt x="19" y="208"/>
                  </a:lnTo>
                  <a:lnTo>
                    <a:pt x="31" y="208"/>
                  </a:lnTo>
                  <a:lnTo>
                    <a:pt x="31" y="189"/>
                  </a:lnTo>
                  <a:lnTo>
                    <a:pt x="39" y="189"/>
                  </a:lnTo>
                  <a:lnTo>
                    <a:pt x="39" y="208"/>
                  </a:lnTo>
                  <a:lnTo>
                    <a:pt x="51" y="208"/>
                  </a:lnTo>
                  <a:lnTo>
                    <a:pt x="51" y="189"/>
                  </a:lnTo>
                  <a:lnTo>
                    <a:pt x="58" y="189"/>
                  </a:lnTo>
                  <a:lnTo>
                    <a:pt x="58" y="208"/>
                  </a:lnTo>
                  <a:lnTo>
                    <a:pt x="70" y="208"/>
                  </a:lnTo>
                  <a:lnTo>
                    <a:pt x="70" y="189"/>
                  </a:lnTo>
                  <a:lnTo>
                    <a:pt x="78" y="189"/>
                  </a:lnTo>
                  <a:lnTo>
                    <a:pt x="78" y="208"/>
                  </a:lnTo>
                  <a:lnTo>
                    <a:pt x="90" y="208"/>
                  </a:lnTo>
                  <a:lnTo>
                    <a:pt x="90" y="189"/>
                  </a:lnTo>
                  <a:lnTo>
                    <a:pt x="98" y="189"/>
                  </a:lnTo>
                  <a:lnTo>
                    <a:pt x="98" y="208"/>
                  </a:lnTo>
                  <a:lnTo>
                    <a:pt x="110" y="208"/>
                  </a:lnTo>
                  <a:lnTo>
                    <a:pt x="110" y="189"/>
                  </a:lnTo>
                  <a:lnTo>
                    <a:pt x="118" y="189"/>
                  </a:lnTo>
                  <a:lnTo>
                    <a:pt x="118" y="208"/>
                  </a:lnTo>
                  <a:lnTo>
                    <a:pt x="130" y="208"/>
                  </a:lnTo>
                  <a:lnTo>
                    <a:pt x="130" y="189"/>
                  </a:lnTo>
                  <a:lnTo>
                    <a:pt x="138" y="189"/>
                  </a:lnTo>
                  <a:lnTo>
                    <a:pt x="138" y="208"/>
                  </a:lnTo>
                  <a:lnTo>
                    <a:pt x="150" y="208"/>
                  </a:lnTo>
                  <a:lnTo>
                    <a:pt x="150" y="189"/>
                  </a:lnTo>
                  <a:lnTo>
                    <a:pt x="157" y="189"/>
                  </a:lnTo>
                  <a:lnTo>
                    <a:pt x="157" y="208"/>
                  </a:lnTo>
                  <a:lnTo>
                    <a:pt x="169" y="208"/>
                  </a:lnTo>
                  <a:lnTo>
                    <a:pt x="169" y="189"/>
                  </a:lnTo>
                  <a:lnTo>
                    <a:pt x="177" y="189"/>
                  </a:lnTo>
                  <a:lnTo>
                    <a:pt x="177" y="208"/>
                  </a:lnTo>
                  <a:lnTo>
                    <a:pt x="189" y="208"/>
                  </a:lnTo>
                  <a:lnTo>
                    <a:pt x="189" y="189"/>
                  </a:lnTo>
                  <a:lnTo>
                    <a:pt x="208" y="189"/>
                  </a:lnTo>
                  <a:lnTo>
                    <a:pt x="208" y="177"/>
                  </a:lnTo>
                  <a:lnTo>
                    <a:pt x="189" y="177"/>
                  </a:lnTo>
                  <a:lnTo>
                    <a:pt x="189" y="169"/>
                  </a:lnTo>
                  <a:lnTo>
                    <a:pt x="208" y="169"/>
                  </a:lnTo>
                  <a:lnTo>
                    <a:pt x="208" y="157"/>
                  </a:lnTo>
                  <a:lnTo>
                    <a:pt x="189" y="157"/>
                  </a:lnTo>
                  <a:lnTo>
                    <a:pt x="189" y="150"/>
                  </a:lnTo>
                  <a:lnTo>
                    <a:pt x="208" y="150"/>
                  </a:lnTo>
                  <a:lnTo>
                    <a:pt x="208" y="138"/>
                  </a:lnTo>
                  <a:lnTo>
                    <a:pt x="189" y="138"/>
                  </a:lnTo>
                  <a:lnTo>
                    <a:pt x="189" y="130"/>
                  </a:lnTo>
                  <a:lnTo>
                    <a:pt x="208" y="130"/>
                  </a:lnTo>
                  <a:lnTo>
                    <a:pt x="208" y="118"/>
                  </a:lnTo>
                  <a:lnTo>
                    <a:pt x="189" y="118"/>
                  </a:lnTo>
                  <a:lnTo>
                    <a:pt x="189" y="110"/>
                  </a:lnTo>
                  <a:lnTo>
                    <a:pt x="208" y="110"/>
                  </a:lnTo>
                  <a:lnTo>
                    <a:pt x="208" y="98"/>
                  </a:lnTo>
                  <a:lnTo>
                    <a:pt x="189" y="98"/>
                  </a:lnTo>
                  <a:lnTo>
                    <a:pt x="189" y="90"/>
                  </a:lnTo>
                  <a:lnTo>
                    <a:pt x="208" y="90"/>
                  </a:lnTo>
                  <a:lnTo>
                    <a:pt x="208" y="78"/>
                  </a:lnTo>
                  <a:lnTo>
                    <a:pt x="189" y="78"/>
                  </a:lnTo>
                  <a:lnTo>
                    <a:pt x="189" y="70"/>
                  </a:lnTo>
                  <a:lnTo>
                    <a:pt x="208" y="70"/>
                  </a:lnTo>
                  <a:lnTo>
                    <a:pt x="208" y="58"/>
                  </a:lnTo>
                  <a:lnTo>
                    <a:pt x="189" y="58"/>
                  </a:lnTo>
                  <a:lnTo>
                    <a:pt x="189" y="51"/>
                  </a:lnTo>
                  <a:lnTo>
                    <a:pt x="208" y="51"/>
                  </a:lnTo>
                  <a:lnTo>
                    <a:pt x="208" y="39"/>
                  </a:lnTo>
                  <a:lnTo>
                    <a:pt x="189" y="39"/>
                  </a:lnTo>
                  <a:lnTo>
                    <a:pt x="189" y="31"/>
                  </a:lnTo>
                  <a:lnTo>
                    <a:pt x="208" y="31"/>
                  </a:lnTo>
                  <a:close/>
                  <a:moveTo>
                    <a:pt x="31" y="31"/>
                  </a:moveTo>
                  <a:lnTo>
                    <a:pt x="177" y="31"/>
                  </a:lnTo>
                  <a:lnTo>
                    <a:pt x="177" y="177"/>
                  </a:lnTo>
                  <a:lnTo>
                    <a:pt x="31" y="177"/>
                  </a:lnTo>
                  <a:lnTo>
                    <a:pt x="3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79E35EB-F734-47E8-A949-33D14A4A1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24769"/>
              <a:ext cx="904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04E8ACFB-D0A7-4FC3-9DCB-D75D89FF1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58106"/>
              <a:ext cx="71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5A65D9C-5027-4601-9521-0AE2A1EE5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0933" y="407306"/>
              <a:ext cx="190500" cy="217488"/>
            </a:xfrm>
            <a:custGeom>
              <a:avLst/>
              <a:gdLst>
                <a:gd name="T0" fmla="*/ 1024 w 1184"/>
                <a:gd name="T1" fmla="*/ 268 h 1348"/>
                <a:gd name="T2" fmla="*/ 864 w 1184"/>
                <a:gd name="T3" fmla="*/ 428 h 1348"/>
                <a:gd name="T4" fmla="*/ 964 w 1184"/>
                <a:gd name="T5" fmla="*/ 576 h 1348"/>
                <a:gd name="T6" fmla="*/ 964 w 1184"/>
                <a:gd name="T7" fmla="*/ 1128 h 1348"/>
                <a:gd name="T8" fmla="*/ 752 w 1184"/>
                <a:gd name="T9" fmla="*/ 1128 h 1348"/>
                <a:gd name="T10" fmla="*/ 752 w 1184"/>
                <a:gd name="T11" fmla="*/ 308 h 1348"/>
                <a:gd name="T12" fmla="*/ 852 w 1184"/>
                <a:gd name="T13" fmla="*/ 160 h 1348"/>
                <a:gd name="T14" fmla="*/ 692 w 1184"/>
                <a:gd name="T15" fmla="*/ 0 h 1348"/>
                <a:gd name="T16" fmla="*/ 532 w 1184"/>
                <a:gd name="T17" fmla="*/ 160 h 1348"/>
                <a:gd name="T18" fmla="*/ 632 w 1184"/>
                <a:gd name="T19" fmla="*/ 308 h 1348"/>
                <a:gd name="T20" fmla="*/ 632 w 1184"/>
                <a:gd name="T21" fmla="*/ 756 h 1348"/>
                <a:gd name="T22" fmla="*/ 308 w 1184"/>
                <a:gd name="T23" fmla="*/ 756 h 1348"/>
                <a:gd name="T24" fmla="*/ 160 w 1184"/>
                <a:gd name="T25" fmla="*/ 656 h 1348"/>
                <a:gd name="T26" fmla="*/ 0 w 1184"/>
                <a:gd name="T27" fmla="*/ 816 h 1348"/>
                <a:gd name="T28" fmla="*/ 160 w 1184"/>
                <a:gd name="T29" fmla="*/ 976 h 1348"/>
                <a:gd name="T30" fmla="*/ 308 w 1184"/>
                <a:gd name="T31" fmla="*/ 876 h 1348"/>
                <a:gd name="T32" fmla="*/ 632 w 1184"/>
                <a:gd name="T33" fmla="*/ 876 h 1348"/>
                <a:gd name="T34" fmla="*/ 632 w 1184"/>
                <a:gd name="T35" fmla="*/ 1128 h 1348"/>
                <a:gd name="T36" fmla="*/ 308 w 1184"/>
                <a:gd name="T37" fmla="*/ 1128 h 1348"/>
                <a:gd name="T38" fmla="*/ 160 w 1184"/>
                <a:gd name="T39" fmla="*/ 1028 h 1348"/>
                <a:gd name="T40" fmla="*/ 0 w 1184"/>
                <a:gd name="T41" fmla="*/ 1188 h 1348"/>
                <a:gd name="T42" fmla="*/ 160 w 1184"/>
                <a:gd name="T43" fmla="*/ 1348 h 1348"/>
                <a:gd name="T44" fmla="*/ 308 w 1184"/>
                <a:gd name="T45" fmla="*/ 1248 h 1348"/>
                <a:gd name="T46" fmla="*/ 1084 w 1184"/>
                <a:gd name="T47" fmla="*/ 1248 h 1348"/>
                <a:gd name="T48" fmla="*/ 1084 w 1184"/>
                <a:gd name="T49" fmla="*/ 576 h 1348"/>
                <a:gd name="T50" fmla="*/ 1184 w 1184"/>
                <a:gd name="T51" fmla="*/ 428 h 1348"/>
                <a:gd name="T52" fmla="*/ 1024 w 1184"/>
                <a:gd name="T53" fmla="*/ 268 h 1348"/>
                <a:gd name="T54" fmla="*/ 160 w 1184"/>
                <a:gd name="T55" fmla="*/ 856 h 1348"/>
                <a:gd name="T56" fmla="*/ 120 w 1184"/>
                <a:gd name="T57" fmla="*/ 816 h 1348"/>
                <a:gd name="T58" fmla="*/ 160 w 1184"/>
                <a:gd name="T59" fmla="*/ 776 h 1348"/>
                <a:gd name="T60" fmla="*/ 200 w 1184"/>
                <a:gd name="T61" fmla="*/ 816 h 1348"/>
                <a:gd name="T62" fmla="*/ 160 w 1184"/>
                <a:gd name="T63" fmla="*/ 856 h 1348"/>
                <a:gd name="T64" fmla="*/ 692 w 1184"/>
                <a:gd name="T65" fmla="*/ 120 h 1348"/>
                <a:gd name="T66" fmla="*/ 732 w 1184"/>
                <a:gd name="T67" fmla="*/ 160 h 1348"/>
                <a:gd name="T68" fmla="*/ 692 w 1184"/>
                <a:gd name="T69" fmla="*/ 200 h 1348"/>
                <a:gd name="T70" fmla="*/ 652 w 1184"/>
                <a:gd name="T71" fmla="*/ 160 h 1348"/>
                <a:gd name="T72" fmla="*/ 692 w 1184"/>
                <a:gd name="T73" fmla="*/ 120 h 1348"/>
                <a:gd name="T74" fmla="*/ 160 w 1184"/>
                <a:gd name="T75" fmla="*/ 1228 h 1348"/>
                <a:gd name="T76" fmla="*/ 120 w 1184"/>
                <a:gd name="T77" fmla="*/ 1188 h 1348"/>
                <a:gd name="T78" fmla="*/ 160 w 1184"/>
                <a:gd name="T79" fmla="*/ 1148 h 1348"/>
                <a:gd name="T80" fmla="*/ 200 w 1184"/>
                <a:gd name="T81" fmla="*/ 1188 h 1348"/>
                <a:gd name="T82" fmla="*/ 160 w 1184"/>
                <a:gd name="T83" fmla="*/ 1228 h 1348"/>
                <a:gd name="T84" fmla="*/ 1024 w 1184"/>
                <a:gd name="T85" fmla="*/ 388 h 1348"/>
                <a:gd name="T86" fmla="*/ 1064 w 1184"/>
                <a:gd name="T87" fmla="*/ 428 h 1348"/>
                <a:gd name="T88" fmla="*/ 1024 w 1184"/>
                <a:gd name="T89" fmla="*/ 468 h 1348"/>
                <a:gd name="T90" fmla="*/ 984 w 1184"/>
                <a:gd name="T91" fmla="*/ 428 h 1348"/>
                <a:gd name="T92" fmla="*/ 1024 w 1184"/>
                <a:gd name="T93" fmla="*/ 388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4" h="1348">
                  <a:moveTo>
                    <a:pt x="1024" y="268"/>
                  </a:moveTo>
                  <a:cubicBezTo>
                    <a:pt x="936" y="268"/>
                    <a:pt x="864" y="340"/>
                    <a:pt x="864" y="428"/>
                  </a:cubicBezTo>
                  <a:cubicBezTo>
                    <a:pt x="864" y="495"/>
                    <a:pt x="905" y="552"/>
                    <a:pt x="964" y="576"/>
                  </a:cubicBezTo>
                  <a:cubicBezTo>
                    <a:pt x="964" y="1128"/>
                    <a:pt x="964" y="1128"/>
                    <a:pt x="964" y="1128"/>
                  </a:cubicBezTo>
                  <a:cubicBezTo>
                    <a:pt x="752" y="1128"/>
                    <a:pt x="752" y="1128"/>
                    <a:pt x="752" y="1128"/>
                  </a:cubicBezTo>
                  <a:cubicBezTo>
                    <a:pt x="752" y="308"/>
                    <a:pt x="752" y="308"/>
                    <a:pt x="752" y="308"/>
                  </a:cubicBezTo>
                  <a:cubicBezTo>
                    <a:pt x="811" y="284"/>
                    <a:pt x="852" y="227"/>
                    <a:pt x="852" y="160"/>
                  </a:cubicBezTo>
                  <a:cubicBezTo>
                    <a:pt x="852" y="72"/>
                    <a:pt x="780" y="0"/>
                    <a:pt x="692" y="0"/>
                  </a:cubicBezTo>
                  <a:cubicBezTo>
                    <a:pt x="604" y="0"/>
                    <a:pt x="532" y="72"/>
                    <a:pt x="532" y="160"/>
                  </a:cubicBezTo>
                  <a:cubicBezTo>
                    <a:pt x="532" y="227"/>
                    <a:pt x="573" y="284"/>
                    <a:pt x="632" y="308"/>
                  </a:cubicBezTo>
                  <a:cubicBezTo>
                    <a:pt x="632" y="756"/>
                    <a:pt x="632" y="756"/>
                    <a:pt x="632" y="756"/>
                  </a:cubicBezTo>
                  <a:cubicBezTo>
                    <a:pt x="308" y="756"/>
                    <a:pt x="308" y="756"/>
                    <a:pt x="308" y="756"/>
                  </a:cubicBezTo>
                  <a:cubicBezTo>
                    <a:pt x="284" y="697"/>
                    <a:pt x="227" y="656"/>
                    <a:pt x="160" y="656"/>
                  </a:cubicBezTo>
                  <a:cubicBezTo>
                    <a:pt x="72" y="656"/>
                    <a:pt x="0" y="728"/>
                    <a:pt x="0" y="816"/>
                  </a:cubicBezTo>
                  <a:cubicBezTo>
                    <a:pt x="0" y="904"/>
                    <a:pt x="72" y="976"/>
                    <a:pt x="160" y="976"/>
                  </a:cubicBezTo>
                  <a:cubicBezTo>
                    <a:pt x="227" y="976"/>
                    <a:pt x="284" y="935"/>
                    <a:pt x="308" y="876"/>
                  </a:cubicBezTo>
                  <a:cubicBezTo>
                    <a:pt x="632" y="876"/>
                    <a:pt x="632" y="876"/>
                    <a:pt x="632" y="876"/>
                  </a:cubicBezTo>
                  <a:cubicBezTo>
                    <a:pt x="632" y="1128"/>
                    <a:pt x="632" y="1128"/>
                    <a:pt x="632" y="1128"/>
                  </a:cubicBezTo>
                  <a:cubicBezTo>
                    <a:pt x="308" y="1128"/>
                    <a:pt x="308" y="1128"/>
                    <a:pt x="308" y="1128"/>
                  </a:cubicBezTo>
                  <a:cubicBezTo>
                    <a:pt x="284" y="1069"/>
                    <a:pt x="227" y="1028"/>
                    <a:pt x="160" y="1028"/>
                  </a:cubicBezTo>
                  <a:cubicBezTo>
                    <a:pt x="72" y="1028"/>
                    <a:pt x="0" y="1100"/>
                    <a:pt x="0" y="1188"/>
                  </a:cubicBezTo>
                  <a:cubicBezTo>
                    <a:pt x="0" y="1276"/>
                    <a:pt x="72" y="1348"/>
                    <a:pt x="160" y="1348"/>
                  </a:cubicBezTo>
                  <a:cubicBezTo>
                    <a:pt x="227" y="1348"/>
                    <a:pt x="284" y="1307"/>
                    <a:pt x="308" y="1248"/>
                  </a:cubicBezTo>
                  <a:cubicBezTo>
                    <a:pt x="1084" y="1248"/>
                    <a:pt x="1084" y="1248"/>
                    <a:pt x="1084" y="1248"/>
                  </a:cubicBezTo>
                  <a:cubicBezTo>
                    <a:pt x="1084" y="576"/>
                    <a:pt x="1084" y="576"/>
                    <a:pt x="1084" y="576"/>
                  </a:cubicBezTo>
                  <a:cubicBezTo>
                    <a:pt x="1143" y="552"/>
                    <a:pt x="1184" y="495"/>
                    <a:pt x="1184" y="428"/>
                  </a:cubicBezTo>
                  <a:cubicBezTo>
                    <a:pt x="1184" y="340"/>
                    <a:pt x="1112" y="268"/>
                    <a:pt x="1024" y="268"/>
                  </a:cubicBezTo>
                  <a:close/>
                  <a:moveTo>
                    <a:pt x="160" y="856"/>
                  </a:moveTo>
                  <a:cubicBezTo>
                    <a:pt x="138" y="856"/>
                    <a:pt x="120" y="838"/>
                    <a:pt x="120" y="816"/>
                  </a:cubicBezTo>
                  <a:cubicBezTo>
                    <a:pt x="120" y="794"/>
                    <a:pt x="138" y="776"/>
                    <a:pt x="160" y="776"/>
                  </a:cubicBezTo>
                  <a:cubicBezTo>
                    <a:pt x="182" y="776"/>
                    <a:pt x="200" y="794"/>
                    <a:pt x="200" y="816"/>
                  </a:cubicBezTo>
                  <a:cubicBezTo>
                    <a:pt x="200" y="838"/>
                    <a:pt x="182" y="856"/>
                    <a:pt x="160" y="856"/>
                  </a:cubicBezTo>
                  <a:close/>
                  <a:moveTo>
                    <a:pt x="692" y="120"/>
                  </a:moveTo>
                  <a:cubicBezTo>
                    <a:pt x="714" y="120"/>
                    <a:pt x="732" y="138"/>
                    <a:pt x="732" y="160"/>
                  </a:cubicBezTo>
                  <a:cubicBezTo>
                    <a:pt x="732" y="182"/>
                    <a:pt x="714" y="200"/>
                    <a:pt x="692" y="200"/>
                  </a:cubicBezTo>
                  <a:cubicBezTo>
                    <a:pt x="670" y="200"/>
                    <a:pt x="652" y="182"/>
                    <a:pt x="652" y="160"/>
                  </a:cubicBezTo>
                  <a:cubicBezTo>
                    <a:pt x="652" y="138"/>
                    <a:pt x="670" y="120"/>
                    <a:pt x="692" y="120"/>
                  </a:cubicBezTo>
                  <a:close/>
                  <a:moveTo>
                    <a:pt x="160" y="1228"/>
                  </a:moveTo>
                  <a:cubicBezTo>
                    <a:pt x="138" y="1228"/>
                    <a:pt x="120" y="1210"/>
                    <a:pt x="120" y="1188"/>
                  </a:cubicBezTo>
                  <a:cubicBezTo>
                    <a:pt x="120" y="1166"/>
                    <a:pt x="138" y="1148"/>
                    <a:pt x="160" y="1148"/>
                  </a:cubicBezTo>
                  <a:cubicBezTo>
                    <a:pt x="182" y="1148"/>
                    <a:pt x="200" y="1166"/>
                    <a:pt x="200" y="1188"/>
                  </a:cubicBezTo>
                  <a:cubicBezTo>
                    <a:pt x="200" y="1210"/>
                    <a:pt x="182" y="1228"/>
                    <a:pt x="160" y="1228"/>
                  </a:cubicBezTo>
                  <a:close/>
                  <a:moveTo>
                    <a:pt x="1024" y="388"/>
                  </a:moveTo>
                  <a:cubicBezTo>
                    <a:pt x="1046" y="388"/>
                    <a:pt x="1064" y="406"/>
                    <a:pt x="1064" y="428"/>
                  </a:cubicBezTo>
                  <a:cubicBezTo>
                    <a:pt x="1064" y="450"/>
                    <a:pt x="1046" y="468"/>
                    <a:pt x="1024" y="468"/>
                  </a:cubicBezTo>
                  <a:cubicBezTo>
                    <a:pt x="1002" y="468"/>
                    <a:pt x="984" y="450"/>
                    <a:pt x="984" y="428"/>
                  </a:cubicBezTo>
                  <a:cubicBezTo>
                    <a:pt x="984" y="406"/>
                    <a:pt x="1002" y="388"/>
                    <a:pt x="1024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3038559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7408871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5281253" y="4517523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581186" y="3723847"/>
            <a:ext cx="514049" cy="514046"/>
            <a:chOff x="5778500" y="5091113"/>
            <a:chExt cx="498475" cy="498475"/>
          </a:xfrm>
          <a:solidFill>
            <a:schemeClr val="bg1">
              <a:lumMod val="75000"/>
            </a:schemeClr>
          </a:solidFill>
        </p:grpSpPr>
        <p:sp>
          <p:nvSpPr>
            <p:cNvPr id="78" name="Freeform 502"/>
            <p:cNvSpPr>
              <a:spLocks noEditPoints="1"/>
            </p:cNvSpPr>
            <p:nvPr/>
          </p:nvSpPr>
          <p:spPr bwMode="auto">
            <a:xfrm>
              <a:off x="5778500" y="5091113"/>
              <a:ext cx="498475" cy="498475"/>
            </a:xfrm>
            <a:custGeom>
              <a:avLst/>
              <a:gdLst>
                <a:gd name="T0" fmla="*/ 483 w 3450"/>
                <a:gd name="T1" fmla="*/ 566 h 3451"/>
                <a:gd name="T2" fmla="*/ 516 w 3450"/>
                <a:gd name="T3" fmla="*/ 2934 h 3451"/>
                <a:gd name="T4" fmla="*/ 2884 w 3450"/>
                <a:gd name="T5" fmla="*/ 2968 h 3451"/>
                <a:gd name="T6" fmla="*/ 2980 w 3450"/>
                <a:gd name="T7" fmla="*/ 627 h 3451"/>
                <a:gd name="T8" fmla="*/ 2854 w 3450"/>
                <a:gd name="T9" fmla="*/ 474 h 3451"/>
                <a:gd name="T10" fmla="*/ 852 w 3450"/>
                <a:gd name="T11" fmla="*/ 39 h 3451"/>
                <a:gd name="T12" fmla="*/ 1187 w 3450"/>
                <a:gd name="T13" fmla="*/ 39 h 3451"/>
                <a:gd name="T14" fmla="*/ 1310 w 3450"/>
                <a:gd name="T15" fmla="*/ 23 h 3451"/>
                <a:gd name="T16" fmla="*/ 1650 w 3450"/>
                <a:gd name="T17" fmla="*/ 57 h 3451"/>
                <a:gd name="T18" fmla="*/ 1764 w 3450"/>
                <a:gd name="T19" fmla="*/ 11 h 3451"/>
                <a:gd name="T20" fmla="*/ 2117 w 3450"/>
                <a:gd name="T21" fmla="*/ 78 h 3451"/>
                <a:gd name="T22" fmla="*/ 2217 w 3450"/>
                <a:gd name="T23" fmla="*/ 2 h 3451"/>
                <a:gd name="T24" fmla="*/ 2587 w 3450"/>
                <a:gd name="T25" fmla="*/ 313 h 3451"/>
                <a:gd name="T26" fmla="*/ 2666 w 3450"/>
                <a:gd name="T27" fmla="*/ 0 h 3451"/>
                <a:gd name="T28" fmla="*/ 2744 w 3450"/>
                <a:gd name="T29" fmla="*/ 313 h 3451"/>
                <a:gd name="T30" fmla="*/ 3045 w 3450"/>
                <a:gd name="T31" fmla="*/ 406 h 3451"/>
                <a:gd name="T32" fmla="*/ 3136 w 3450"/>
                <a:gd name="T33" fmla="*/ 706 h 3451"/>
                <a:gd name="T34" fmla="*/ 3450 w 3450"/>
                <a:gd name="T35" fmla="*/ 785 h 3451"/>
                <a:gd name="T36" fmla="*/ 3136 w 3450"/>
                <a:gd name="T37" fmla="*/ 862 h 3451"/>
                <a:gd name="T38" fmla="*/ 3447 w 3450"/>
                <a:gd name="T39" fmla="*/ 1234 h 3451"/>
                <a:gd name="T40" fmla="*/ 3371 w 3450"/>
                <a:gd name="T41" fmla="*/ 1333 h 3451"/>
                <a:gd name="T42" fmla="*/ 3439 w 3450"/>
                <a:gd name="T43" fmla="*/ 1686 h 3451"/>
                <a:gd name="T44" fmla="*/ 3392 w 3450"/>
                <a:gd name="T45" fmla="*/ 1801 h 3451"/>
                <a:gd name="T46" fmla="*/ 3427 w 3450"/>
                <a:gd name="T47" fmla="*/ 2140 h 3451"/>
                <a:gd name="T48" fmla="*/ 3411 w 3450"/>
                <a:gd name="T49" fmla="*/ 2264 h 3451"/>
                <a:gd name="T50" fmla="*/ 3411 w 3450"/>
                <a:gd name="T51" fmla="*/ 2599 h 3451"/>
                <a:gd name="T52" fmla="*/ 3427 w 3450"/>
                <a:gd name="T53" fmla="*/ 2722 h 3451"/>
                <a:gd name="T54" fmla="*/ 3124 w 3450"/>
                <a:gd name="T55" fmla="*/ 2907 h 3451"/>
                <a:gd name="T56" fmla="*/ 2945 w 3450"/>
                <a:gd name="T57" fmla="*/ 3112 h 3451"/>
                <a:gd name="T58" fmla="*/ 2734 w 3450"/>
                <a:gd name="T59" fmla="*/ 3412 h 3451"/>
                <a:gd name="T60" fmla="*/ 2610 w 3450"/>
                <a:gd name="T61" fmla="*/ 3427 h 3451"/>
                <a:gd name="T62" fmla="*/ 2271 w 3450"/>
                <a:gd name="T63" fmla="*/ 3393 h 3451"/>
                <a:gd name="T64" fmla="*/ 2156 w 3450"/>
                <a:gd name="T65" fmla="*/ 3440 h 3451"/>
                <a:gd name="T66" fmla="*/ 1803 w 3450"/>
                <a:gd name="T67" fmla="*/ 3373 h 3451"/>
                <a:gd name="T68" fmla="*/ 1704 w 3450"/>
                <a:gd name="T69" fmla="*/ 3448 h 3451"/>
                <a:gd name="T70" fmla="*/ 1333 w 3450"/>
                <a:gd name="T71" fmla="*/ 3137 h 3451"/>
                <a:gd name="T72" fmla="*/ 1255 w 3450"/>
                <a:gd name="T73" fmla="*/ 3451 h 3451"/>
                <a:gd name="T74" fmla="*/ 1176 w 3450"/>
                <a:gd name="T75" fmla="*/ 3137 h 3451"/>
                <a:gd name="T76" fmla="*/ 805 w 3450"/>
                <a:gd name="T77" fmla="*/ 3448 h 3451"/>
                <a:gd name="T78" fmla="*/ 706 w 3450"/>
                <a:gd name="T79" fmla="*/ 3373 h 3451"/>
                <a:gd name="T80" fmla="*/ 436 w 3450"/>
                <a:gd name="T81" fmla="*/ 3072 h 3451"/>
                <a:gd name="T82" fmla="*/ 314 w 3450"/>
                <a:gd name="T83" fmla="*/ 2824 h 3451"/>
                <a:gd name="T84" fmla="*/ 3 w 3450"/>
                <a:gd name="T85" fmla="*/ 2687 h 3451"/>
                <a:gd name="T86" fmla="*/ 58 w 3450"/>
                <a:gd name="T87" fmla="*/ 2591 h 3451"/>
                <a:gd name="T88" fmla="*/ 23 w 3450"/>
                <a:gd name="T89" fmla="*/ 2251 h 3451"/>
                <a:gd name="T90" fmla="*/ 23 w 3450"/>
                <a:gd name="T91" fmla="*/ 2140 h 3451"/>
                <a:gd name="T92" fmla="*/ 58 w 3450"/>
                <a:gd name="T93" fmla="*/ 1801 h 3451"/>
                <a:gd name="T94" fmla="*/ 3 w 3450"/>
                <a:gd name="T95" fmla="*/ 1704 h 3451"/>
                <a:gd name="T96" fmla="*/ 314 w 3450"/>
                <a:gd name="T97" fmla="*/ 1333 h 3451"/>
                <a:gd name="T98" fmla="*/ 0 w 3450"/>
                <a:gd name="T99" fmla="*/ 1255 h 3451"/>
                <a:gd name="T100" fmla="*/ 79 w 3450"/>
                <a:gd name="T101" fmla="*/ 1176 h 3451"/>
                <a:gd name="T102" fmla="*/ 11 w 3450"/>
                <a:gd name="T103" fmla="*/ 823 h 3451"/>
                <a:gd name="T104" fmla="*/ 39 w 3450"/>
                <a:gd name="T105" fmla="*/ 716 h 3451"/>
                <a:gd name="T106" fmla="*/ 339 w 3450"/>
                <a:gd name="T107" fmla="*/ 505 h 3451"/>
                <a:gd name="T108" fmla="*/ 545 w 3450"/>
                <a:gd name="T109" fmla="*/ 325 h 3451"/>
                <a:gd name="T110" fmla="*/ 729 w 3450"/>
                <a:gd name="T111" fmla="*/ 23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50" h="3451">
                  <a:moveTo>
                    <a:pt x="628" y="471"/>
                  </a:moveTo>
                  <a:lnTo>
                    <a:pt x="596" y="474"/>
                  </a:lnTo>
                  <a:lnTo>
                    <a:pt x="567" y="483"/>
                  </a:lnTo>
                  <a:lnTo>
                    <a:pt x="539" y="497"/>
                  </a:lnTo>
                  <a:lnTo>
                    <a:pt x="516" y="517"/>
                  </a:lnTo>
                  <a:lnTo>
                    <a:pt x="497" y="540"/>
                  </a:lnTo>
                  <a:lnTo>
                    <a:pt x="483" y="566"/>
                  </a:lnTo>
                  <a:lnTo>
                    <a:pt x="474" y="596"/>
                  </a:lnTo>
                  <a:lnTo>
                    <a:pt x="471" y="627"/>
                  </a:lnTo>
                  <a:lnTo>
                    <a:pt x="471" y="2824"/>
                  </a:lnTo>
                  <a:lnTo>
                    <a:pt x="474" y="2855"/>
                  </a:lnTo>
                  <a:lnTo>
                    <a:pt x="483" y="2885"/>
                  </a:lnTo>
                  <a:lnTo>
                    <a:pt x="497" y="2911"/>
                  </a:lnTo>
                  <a:lnTo>
                    <a:pt x="516" y="2934"/>
                  </a:lnTo>
                  <a:lnTo>
                    <a:pt x="539" y="2954"/>
                  </a:lnTo>
                  <a:lnTo>
                    <a:pt x="567" y="2968"/>
                  </a:lnTo>
                  <a:lnTo>
                    <a:pt x="596" y="2977"/>
                  </a:lnTo>
                  <a:lnTo>
                    <a:pt x="628" y="2980"/>
                  </a:lnTo>
                  <a:lnTo>
                    <a:pt x="2822" y="2980"/>
                  </a:lnTo>
                  <a:lnTo>
                    <a:pt x="2854" y="2977"/>
                  </a:lnTo>
                  <a:lnTo>
                    <a:pt x="2884" y="2968"/>
                  </a:lnTo>
                  <a:lnTo>
                    <a:pt x="2910" y="2954"/>
                  </a:lnTo>
                  <a:lnTo>
                    <a:pt x="2933" y="2934"/>
                  </a:lnTo>
                  <a:lnTo>
                    <a:pt x="2952" y="2911"/>
                  </a:lnTo>
                  <a:lnTo>
                    <a:pt x="2967" y="2885"/>
                  </a:lnTo>
                  <a:lnTo>
                    <a:pt x="2976" y="2855"/>
                  </a:lnTo>
                  <a:lnTo>
                    <a:pt x="2980" y="2824"/>
                  </a:lnTo>
                  <a:lnTo>
                    <a:pt x="2980" y="627"/>
                  </a:lnTo>
                  <a:lnTo>
                    <a:pt x="2976" y="596"/>
                  </a:lnTo>
                  <a:lnTo>
                    <a:pt x="2967" y="566"/>
                  </a:lnTo>
                  <a:lnTo>
                    <a:pt x="2952" y="540"/>
                  </a:lnTo>
                  <a:lnTo>
                    <a:pt x="2933" y="517"/>
                  </a:lnTo>
                  <a:lnTo>
                    <a:pt x="2910" y="497"/>
                  </a:lnTo>
                  <a:lnTo>
                    <a:pt x="2884" y="483"/>
                  </a:lnTo>
                  <a:lnTo>
                    <a:pt x="2854" y="474"/>
                  </a:lnTo>
                  <a:lnTo>
                    <a:pt x="2822" y="471"/>
                  </a:lnTo>
                  <a:lnTo>
                    <a:pt x="628" y="471"/>
                  </a:lnTo>
                  <a:close/>
                  <a:moveTo>
                    <a:pt x="784" y="0"/>
                  </a:moveTo>
                  <a:lnTo>
                    <a:pt x="805" y="2"/>
                  </a:lnTo>
                  <a:lnTo>
                    <a:pt x="824" y="11"/>
                  </a:lnTo>
                  <a:lnTo>
                    <a:pt x="840" y="23"/>
                  </a:lnTo>
                  <a:lnTo>
                    <a:pt x="852" y="39"/>
                  </a:lnTo>
                  <a:lnTo>
                    <a:pt x="860" y="57"/>
                  </a:lnTo>
                  <a:lnTo>
                    <a:pt x="863" y="78"/>
                  </a:lnTo>
                  <a:lnTo>
                    <a:pt x="863" y="313"/>
                  </a:lnTo>
                  <a:lnTo>
                    <a:pt x="1176" y="313"/>
                  </a:lnTo>
                  <a:lnTo>
                    <a:pt x="1176" y="78"/>
                  </a:lnTo>
                  <a:lnTo>
                    <a:pt x="1179" y="57"/>
                  </a:lnTo>
                  <a:lnTo>
                    <a:pt x="1187" y="39"/>
                  </a:lnTo>
                  <a:lnTo>
                    <a:pt x="1200" y="23"/>
                  </a:lnTo>
                  <a:lnTo>
                    <a:pt x="1215" y="11"/>
                  </a:lnTo>
                  <a:lnTo>
                    <a:pt x="1234" y="2"/>
                  </a:lnTo>
                  <a:lnTo>
                    <a:pt x="1255" y="0"/>
                  </a:lnTo>
                  <a:lnTo>
                    <a:pt x="1275" y="2"/>
                  </a:lnTo>
                  <a:lnTo>
                    <a:pt x="1294" y="11"/>
                  </a:lnTo>
                  <a:lnTo>
                    <a:pt x="1310" y="23"/>
                  </a:lnTo>
                  <a:lnTo>
                    <a:pt x="1322" y="39"/>
                  </a:lnTo>
                  <a:lnTo>
                    <a:pt x="1331" y="57"/>
                  </a:lnTo>
                  <a:lnTo>
                    <a:pt x="1333" y="78"/>
                  </a:lnTo>
                  <a:lnTo>
                    <a:pt x="1333" y="313"/>
                  </a:lnTo>
                  <a:lnTo>
                    <a:pt x="1647" y="313"/>
                  </a:lnTo>
                  <a:lnTo>
                    <a:pt x="1647" y="78"/>
                  </a:lnTo>
                  <a:lnTo>
                    <a:pt x="1650" y="57"/>
                  </a:lnTo>
                  <a:lnTo>
                    <a:pt x="1657" y="39"/>
                  </a:lnTo>
                  <a:lnTo>
                    <a:pt x="1670" y="23"/>
                  </a:lnTo>
                  <a:lnTo>
                    <a:pt x="1685" y="11"/>
                  </a:lnTo>
                  <a:lnTo>
                    <a:pt x="1704" y="2"/>
                  </a:lnTo>
                  <a:lnTo>
                    <a:pt x="1725" y="0"/>
                  </a:lnTo>
                  <a:lnTo>
                    <a:pt x="1746" y="2"/>
                  </a:lnTo>
                  <a:lnTo>
                    <a:pt x="1764" y="11"/>
                  </a:lnTo>
                  <a:lnTo>
                    <a:pt x="1780" y="23"/>
                  </a:lnTo>
                  <a:lnTo>
                    <a:pt x="1793" y="39"/>
                  </a:lnTo>
                  <a:lnTo>
                    <a:pt x="1801" y="57"/>
                  </a:lnTo>
                  <a:lnTo>
                    <a:pt x="1803" y="78"/>
                  </a:lnTo>
                  <a:lnTo>
                    <a:pt x="1803" y="313"/>
                  </a:lnTo>
                  <a:lnTo>
                    <a:pt x="2117" y="313"/>
                  </a:lnTo>
                  <a:lnTo>
                    <a:pt x="2117" y="78"/>
                  </a:lnTo>
                  <a:lnTo>
                    <a:pt x="2120" y="57"/>
                  </a:lnTo>
                  <a:lnTo>
                    <a:pt x="2127" y="39"/>
                  </a:lnTo>
                  <a:lnTo>
                    <a:pt x="2140" y="23"/>
                  </a:lnTo>
                  <a:lnTo>
                    <a:pt x="2156" y="11"/>
                  </a:lnTo>
                  <a:lnTo>
                    <a:pt x="2175" y="2"/>
                  </a:lnTo>
                  <a:lnTo>
                    <a:pt x="2196" y="0"/>
                  </a:lnTo>
                  <a:lnTo>
                    <a:pt x="2217" y="2"/>
                  </a:lnTo>
                  <a:lnTo>
                    <a:pt x="2235" y="11"/>
                  </a:lnTo>
                  <a:lnTo>
                    <a:pt x="2251" y="23"/>
                  </a:lnTo>
                  <a:lnTo>
                    <a:pt x="2263" y="39"/>
                  </a:lnTo>
                  <a:lnTo>
                    <a:pt x="2271" y="57"/>
                  </a:lnTo>
                  <a:lnTo>
                    <a:pt x="2274" y="78"/>
                  </a:lnTo>
                  <a:lnTo>
                    <a:pt x="2274" y="313"/>
                  </a:lnTo>
                  <a:lnTo>
                    <a:pt x="2587" y="313"/>
                  </a:lnTo>
                  <a:lnTo>
                    <a:pt x="2587" y="78"/>
                  </a:lnTo>
                  <a:lnTo>
                    <a:pt x="2590" y="57"/>
                  </a:lnTo>
                  <a:lnTo>
                    <a:pt x="2599" y="39"/>
                  </a:lnTo>
                  <a:lnTo>
                    <a:pt x="2610" y="23"/>
                  </a:lnTo>
                  <a:lnTo>
                    <a:pt x="2626" y="11"/>
                  </a:lnTo>
                  <a:lnTo>
                    <a:pt x="2645" y="2"/>
                  </a:lnTo>
                  <a:lnTo>
                    <a:pt x="2666" y="0"/>
                  </a:lnTo>
                  <a:lnTo>
                    <a:pt x="2687" y="2"/>
                  </a:lnTo>
                  <a:lnTo>
                    <a:pt x="2706" y="11"/>
                  </a:lnTo>
                  <a:lnTo>
                    <a:pt x="2721" y="23"/>
                  </a:lnTo>
                  <a:lnTo>
                    <a:pt x="2734" y="39"/>
                  </a:lnTo>
                  <a:lnTo>
                    <a:pt x="2741" y="57"/>
                  </a:lnTo>
                  <a:lnTo>
                    <a:pt x="2744" y="78"/>
                  </a:lnTo>
                  <a:lnTo>
                    <a:pt x="2744" y="313"/>
                  </a:lnTo>
                  <a:lnTo>
                    <a:pt x="2822" y="313"/>
                  </a:lnTo>
                  <a:lnTo>
                    <a:pt x="2865" y="316"/>
                  </a:lnTo>
                  <a:lnTo>
                    <a:pt x="2906" y="325"/>
                  </a:lnTo>
                  <a:lnTo>
                    <a:pt x="2945" y="338"/>
                  </a:lnTo>
                  <a:lnTo>
                    <a:pt x="2981" y="356"/>
                  </a:lnTo>
                  <a:lnTo>
                    <a:pt x="3014" y="379"/>
                  </a:lnTo>
                  <a:lnTo>
                    <a:pt x="3045" y="406"/>
                  </a:lnTo>
                  <a:lnTo>
                    <a:pt x="3071" y="436"/>
                  </a:lnTo>
                  <a:lnTo>
                    <a:pt x="3093" y="470"/>
                  </a:lnTo>
                  <a:lnTo>
                    <a:pt x="3112" y="505"/>
                  </a:lnTo>
                  <a:lnTo>
                    <a:pt x="3124" y="544"/>
                  </a:lnTo>
                  <a:lnTo>
                    <a:pt x="3133" y="585"/>
                  </a:lnTo>
                  <a:lnTo>
                    <a:pt x="3136" y="627"/>
                  </a:lnTo>
                  <a:lnTo>
                    <a:pt x="3136" y="706"/>
                  </a:lnTo>
                  <a:lnTo>
                    <a:pt x="3371" y="706"/>
                  </a:lnTo>
                  <a:lnTo>
                    <a:pt x="3392" y="709"/>
                  </a:lnTo>
                  <a:lnTo>
                    <a:pt x="3411" y="716"/>
                  </a:lnTo>
                  <a:lnTo>
                    <a:pt x="3427" y="729"/>
                  </a:lnTo>
                  <a:lnTo>
                    <a:pt x="3439" y="745"/>
                  </a:lnTo>
                  <a:lnTo>
                    <a:pt x="3447" y="764"/>
                  </a:lnTo>
                  <a:lnTo>
                    <a:pt x="3450" y="785"/>
                  </a:lnTo>
                  <a:lnTo>
                    <a:pt x="3447" y="805"/>
                  </a:lnTo>
                  <a:lnTo>
                    <a:pt x="3439" y="823"/>
                  </a:lnTo>
                  <a:lnTo>
                    <a:pt x="3427" y="839"/>
                  </a:lnTo>
                  <a:lnTo>
                    <a:pt x="3411" y="852"/>
                  </a:lnTo>
                  <a:lnTo>
                    <a:pt x="3392" y="860"/>
                  </a:lnTo>
                  <a:lnTo>
                    <a:pt x="3371" y="862"/>
                  </a:lnTo>
                  <a:lnTo>
                    <a:pt x="3136" y="862"/>
                  </a:lnTo>
                  <a:lnTo>
                    <a:pt x="3136" y="1176"/>
                  </a:lnTo>
                  <a:lnTo>
                    <a:pt x="3371" y="1176"/>
                  </a:lnTo>
                  <a:lnTo>
                    <a:pt x="3392" y="1179"/>
                  </a:lnTo>
                  <a:lnTo>
                    <a:pt x="3411" y="1187"/>
                  </a:lnTo>
                  <a:lnTo>
                    <a:pt x="3427" y="1199"/>
                  </a:lnTo>
                  <a:lnTo>
                    <a:pt x="3439" y="1215"/>
                  </a:lnTo>
                  <a:lnTo>
                    <a:pt x="3447" y="1234"/>
                  </a:lnTo>
                  <a:lnTo>
                    <a:pt x="3450" y="1255"/>
                  </a:lnTo>
                  <a:lnTo>
                    <a:pt x="3447" y="1276"/>
                  </a:lnTo>
                  <a:lnTo>
                    <a:pt x="3439" y="1294"/>
                  </a:lnTo>
                  <a:lnTo>
                    <a:pt x="3427" y="1311"/>
                  </a:lnTo>
                  <a:lnTo>
                    <a:pt x="3411" y="1322"/>
                  </a:lnTo>
                  <a:lnTo>
                    <a:pt x="3392" y="1331"/>
                  </a:lnTo>
                  <a:lnTo>
                    <a:pt x="3371" y="1333"/>
                  </a:lnTo>
                  <a:lnTo>
                    <a:pt x="3136" y="1333"/>
                  </a:lnTo>
                  <a:lnTo>
                    <a:pt x="3136" y="1647"/>
                  </a:lnTo>
                  <a:lnTo>
                    <a:pt x="3371" y="1647"/>
                  </a:lnTo>
                  <a:lnTo>
                    <a:pt x="3392" y="1650"/>
                  </a:lnTo>
                  <a:lnTo>
                    <a:pt x="3411" y="1657"/>
                  </a:lnTo>
                  <a:lnTo>
                    <a:pt x="3427" y="1670"/>
                  </a:lnTo>
                  <a:lnTo>
                    <a:pt x="3439" y="1686"/>
                  </a:lnTo>
                  <a:lnTo>
                    <a:pt x="3447" y="1704"/>
                  </a:lnTo>
                  <a:lnTo>
                    <a:pt x="3450" y="1725"/>
                  </a:lnTo>
                  <a:lnTo>
                    <a:pt x="3447" y="1746"/>
                  </a:lnTo>
                  <a:lnTo>
                    <a:pt x="3439" y="1765"/>
                  </a:lnTo>
                  <a:lnTo>
                    <a:pt x="3427" y="1781"/>
                  </a:lnTo>
                  <a:lnTo>
                    <a:pt x="3411" y="1793"/>
                  </a:lnTo>
                  <a:lnTo>
                    <a:pt x="3392" y="1801"/>
                  </a:lnTo>
                  <a:lnTo>
                    <a:pt x="3371" y="1804"/>
                  </a:lnTo>
                  <a:lnTo>
                    <a:pt x="3136" y="1804"/>
                  </a:lnTo>
                  <a:lnTo>
                    <a:pt x="3136" y="2117"/>
                  </a:lnTo>
                  <a:lnTo>
                    <a:pt x="3371" y="2117"/>
                  </a:lnTo>
                  <a:lnTo>
                    <a:pt x="3392" y="2120"/>
                  </a:lnTo>
                  <a:lnTo>
                    <a:pt x="3411" y="2129"/>
                  </a:lnTo>
                  <a:lnTo>
                    <a:pt x="3427" y="2140"/>
                  </a:lnTo>
                  <a:lnTo>
                    <a:pt x="3439" y="2156"/>
                  </a:lnTo>
                  <a:lnTo>
                    <a:pt x="3447" y="2175"/>
                  </a:lnTo>
                  <a:lnTo>
                    <a:pt x="3450" y="2196"/>
                  </a:lnTo>
                  <a:lnTo>
                    <a:pt x="3447" y="2217"/>
                  </a:lnTo>
                  <a:lnTo>
                    <a:pt x="3439" y="2236"/>
                  </a:lnTo>
                  <a:lnTo>
                    <a:pt x="3427" y="2251"/>
                  </a:lnTo>
                  <a:lnTo>
                    <a:pt x="3411" y="2264"/>
                  </a:lnTo>
                  <a:lnTo>
                    <a:pt x="3392" y="2271"/>
                  </a:lnTo>
                  <a:lnTo>
                    <a:pt x="3371" y="2275"/>
                  </a:lnTo>
                  <a:lnTo>
                    <a:pt x="3136" y="2275"/>
                  </a:lnTo>
                  <a:lnTo>
                    <a:pt x="3136" y="2589"/>
                  </a:lnTo>
                  <a:lnTo>
                    <a:pt x="3371" y="2589"/>
                  </a:lnTo>
                  <a:lnTo>
                    <a:pt x="3392" y="2591"/>
                  </a:lnTo>
                  <a:lnTo>
                    <a:pt x="3411" y="2599"/>
                  </a:lnTo>
                  <a:lnTo>
                    <a:pt x="3427" y="2611"/>
                  </a:lnTo>
                  <a:lnTo>
                    <a:pt x="3439" y="2627"/>
                  </a:lnTo>
                  <a:lnTo>
                    <a:pt x="3447" y="2645"/>
                  </a:lnTo>
                  <a:lnTo>
                    <a:pt x="3450" y="2666"/>
                  </a:lnTo>
                  <a:lnTo>
                    <a:pt x="3447" y="2687"/>
                  </a:lnTo>
                  <a:lnTo>
                    <a:pt x="3439" y="2706"/>
                  </a:lnTo>
                  <a:lnTo>
                    <a:pt x="3427" y="2722"/>
                  </a:lnTo>
                  <a:lnTo>
                    <a:pt x="3411" y="2734"/>
                  </a:lnTo>
                  <a:lnTo>
                    <a:pt x="3392" y="2742"/>
                  </a:lnTo>
                  <a:lnTo>
                    <a:pt x="3371" y="2745"/>
                  </a:lnTo>
                  <a:lnTo>
                    <a:pt x="3136" y="2745"/>
                  </a:lnTo>
                  <a:lnTo>
                    <a:pt x="3136" y="2824"/>
                  </a:lnTo>
                  <a:lnTo>
                    <a:pt x="3133" y="2866"/>
                  </a:lnTo>
                  <a:lnTo>
                    <a:pt x="3124" y="2907"/>
                  </a:lnTo>
                  <a:lnTo>
                    <a:pt x="3112" y="2946"/>
                  </a:lnTo>
                  <a:lnTo>
                    <a:pt x="3093" y="2981"/>
                  </a:lnTo>
                  <a:lnTo>
                    <a:pt x="3071" y="3015"/>
                  </a:lnTo>
                  <a:lnTo>
                    <a:pt x="3045" y="3045"/>
                  </a:lnTo>
                  <a:lnTo>
                    <a:pt x="3014" y="3072"/>
                  </a:lnTo>
                  <a:lnTo>
                    <a:pt x="2981" y="3095"/>
                  </a:lnTo>
                  <a:lnTo>
                    <a:pt x="2945" y="3112"/>
                  </a:lnTo>
                  <a:lnTo>
                    <a:pt x="2906" y="3126"/>
                  </a:lnTo>
                  <a:lnTo>
                    <a:pt x="2865" y="3135"/>
                  </a:lnTo>
                  <a:lnTo>
                    <a:pt x="2822" y="3137"/>
                  </a:lnTo>
                  <a:lnTo>
                    <a:pt x="2744" y="3137"/>
                  </a:lnTo>
                  <a:lnTo>
                    <a:pt x="2744" y="3373"/>
                  </a:lnTo>
                  <a:lnTo>
                    <a:pt x="2741" y="3393"/>
                  </a:lnTo>
                  <a:lnTo>
                    <a:pt x="2734" y="3412"/>
                  </a:lnTo>
                  <a:lnTo>
                    <a:pt x="2721" y="3427"/>
                  </a:lnTo>
                  <a:lnTo>
                    <a:pt x="2706" y="3440"/>
                  </a:lnTo>
                  <a:lnTo>
                    <a:pt x="2687" y="3448"/>
                  </a:lnTo>
                  <a:lnTo>
                    <a:pt x="2666" y="3451"/>
                  </a:lnTo>
                  <a:lnTo>
                    <a:pt x="2645" y="3448"/>
                  </a:lnTo>
                  <a:lnTo>
                    <a:pt x="2626" y="3440"/>
                  </a:lnTo>
                  <a:lnTo>
                    <a:pt x="2610" y="3427"/>
                  </a:lnTo>
                  <a:lnTo>
                    <a:pt x="2599" y="3412"/>
                  </a:lnTo>
                  <a:lnTo>
                    <a:pt x="2590" y="3393"/>
                  </a:lnTo>
                  <a:lnTo>
                    <a:pt x="2587" y="3373"/>
                  </a:lnTo>
                  <a:lnTo>
                    <a:pt x="2587" y="3137"/>
                  </a:lnTo>
                  <a:lnTo>
                    <a:pt x="2274" y="3137"/>
                  </a:lnTo>
                  <a:lnTo>
                    <a:pt x="2274" y="3373"/>
                  </a:lnTo>
                  <a:lnTo>
                    <a:pt x="2271" y="3393"/>
                  </a:lnTo>
                  <a:lnTo>
                    <a:pt x="2263" y="3412"/>
                  </a:lnTo>
                  <a:lnTo>
                    <a:pt x="2251" y="3427"/>
                  </a:lnTo>
                  <a:lnTo>
                    <a:pt x="2235" y="3440"/>
                  </a:lnTo>
                  <a:lnTo>
                    <a:pt x="2217" y="3448"/>
                  </a:lnTo>
                  <a:lnTo>
                    <a:pt x="2196" y="3451"/>
                  </a:lnTo>
                  <a:lnTo>
                    <a:pt x="2175" y="3448"/>
                  </a:lnTo>
                  <a:lnTo>
                    <a:pt x="2156" y="3440"/>
                  </a:lnTo>
                  <a:lnTo>
                    <a:pt x="2140" y="3427"/>
                  </a:lnTo>
                  <a:lnTo>
                    <a:pt x="2127" y="3412"/>
                  </a:lnTo>
                  <a:lnTo>
                    <a:pt x="2120" y="3393"/>
                  </a:lnTo>
                  <a:lnTo>
                    <a:pt x="2117" y="3373"/>
                  </a:lnTo>
                  <a:lnTo>
                    <a:pt x="2117" y="3137"/>
                  </a:lnTo>
                  <a:lnTo>
                    <a:pt x="1803" y="3137"/>
                  </a:lnTo>
                  <a:lnTo>
                    <a:pt x="1803" y="3373"/>
                  </a:lnTo>
                  <a:lnTo>
                    <a:pt x="1801" y="3393"/>
                  </a:lnTo>
                  <a:lnTo>
                    <a:pt x="1793" y="3412"/>
                  </a:lnTo>
                  <a:lnTo>
                    <a:pt x="1780" y="3427"/>
                  </a:lnTo>
                  <a:lnTo>
                    <a:pt x="1764" y="3440"/>
                  </a:lnTo>
                  <a:lnTo>
                    <a:pt x="1746" y="3448"/>
                  </a:lnTo>
                  <a:lnTo>
                    <a:pt x="1725" y="3451"/>
                  </a:lnTo>
                  <a:lnTo>
                    <a:pt x="1704" y="3448"/>
                  </a:lnTo>
                  <a:lnTo>
                    <a:pt x="1685" y="3440"/>
                  </a:lnTo>
                  <a:lnTo>
                    <a:pt x="1670" y="3427"/>
                  </a:lnTo>
                  <a:lnTo>
                    <a:pt x="1657" y="3412"/>
                  </a:lnTo>
                  <a:lnTo>
                    <a:pt x="1650" y="3393"/>
                  </a:lnTo>
                  <a:lnTo>
                    <a:pt x="1647" y="3373"/>
                  </a:lnTo>
                  <a:lnTo>
                    <a:pt x="1647" y="3137"/>
                  </a:lnTo>
                  <a:lnTo>
                    <a:pt x="1333" y="3137"/>
                  </a:lnTo>
                  <a:lnTo>
                    <a:pt x="1333" y="3373"/>
                  </a:lnTo>
                  <a:lnTo>
                    <a:pt x="1331" y="3393"/>
                  </a:lnTo>
                  <a:lnTo>
                    <a:pt x="1322" y="3412"/>
                  </a:lnTo>
                  <a:lnTo>
                    <a:pt x="1310" y="3427"/>
                  </a:lnTo>
                  <a:lnTo>
                    <a:pt x="1294" y="3440"/>
                  </a:lnTo>
                  <a:lnTo>
                    <a:pt x="1275" y="3448"/>
                  </a:lnTo>
                  <a:lnTo>
                    <a:pt x="1255" y="3451"/>
                  </a:lnTo>
                  <a:lnTo>
                    <a:pt x="1234" y="3448"/>
                  </a:lnTo>
                  <a:lnTo>
                    <a:pt x="1215" y="3440"/>
                  </a:lnTo>
                  <a:lnTo>
                    <a:pt x="1200" y="3427"/>
                  </a:lnTo>
                  <a:lnTo>
                    <a:pt x="1187" y="3412"/>
                  </a:lnTo>
                  <a:lnTo>
                    <a:pt x="1179" y="3393"/>
                  </a:lnTo>
                  <a:lnTo>
                    <a:pt x="1176" y="3373"/>
                  </a:lnTo>
                  <a:lnTo>
                    <a:pt x="1176" y="3137"/>
                  </a:lnTo>
                  <a:lnTo>
                    <a:pt x="863" y="3137"/>
                  </a:lnTo>
                  <a:lnTo>
                    <a:pt x="863" y="3373"/>
                  </a:lnTo>
                  <a:lnTo>
                    <a:pt x="860" y="3393"/>
                  </a:lnTo>
                  <a:lnTo>
                    <a:pt x="852" y="3412"/>
                  </a:lnTo>
                  <a:lnTo>
                    <a:pt x="840" y="3427"/>
                  </a:lnTo>
                  <a:lnTo>
                    <a:pt x="824" y="3440"/>
                  </a:lnTo>
                  <a:lnTo>
                    <a:pt x="805" y="3448"/>
                  </a:lnTo>
                  <a:lnTo>
                    <a:pt x="784" y="3451"/>
                  </a:lnTo>
                  <a:lnTo>
                    <a:pt x="763" y="3448"/>
                  </a:lnTo>
                  <a:lnTo>
                    <a:pt x="745" y="3440"/>
                  </a:lnTo>
                  <a:lnTo>
                    <a:pt x="729" y="3427"/>
                  </a:lnTo>
                  <a:lnTo>
                    <a:pt x="717" y="3412"/>
                  </a:lnTo>
                  <a:lnTo>
                    <a:pt x="708" y="3393"/>
                  </a:lnTo>
                  <a:lnTo>
                    <a:pt x="706" y="3373"/>
                  </a:lnTo>
                  <a:lnTo>
                    <a:pt x="706" y="3137"/>
                  </a:lnTo>
                  <a:lnTo>
                    <a:pt x="628" y="3137"/>
                  </a:lnTo>
                  <a:lnTo>
                    <a:pt x="585" y="3135"/>
                  </a:lnTo>
                  <a:lnTo>
                    <a:pt x="545" y="3126"/>
                  </a:lnTo>
                  <a:lnTo>
                    <a:pt x="506" y="3112"/>
                  </a:lnTo>
                  <a:lnTo>
                    <a:pt x="469" y="3095"/>
                  </a:lnTo>
                  <a:lnTo>
                    <a:pt x="436" y="3072"/>
                  </a:lnTo>
                  <a:lnTo>
                    <a:pt x="406" y="3045"/>
                  </a:lnTo>
                  <a:lnTo>
                    <a:pt x="379" y="3015"/>
                  </a:lnTo>
                  <a:lnTo>
                    <a:pt x="357" y="2981"/>
                  </a:lnTo>
                  <a:lnTo>
                    <a:pt x="339" y="2946"/>
                  </a:lnTo>
                  <a:lnTo>
                    <a:pt x="325" y="2907"/>
                  </a:lnTo>
                  <a:lnTo>
                    <a:pt x="317" y="2866"/>
                  </a:lnTo>
                  <a:lnTo>
                    <a:pt x="314" y="2824"/>
                  </a:lnTo>
                  <a:lnTo>
                    <a:pt x="314" y="2745"/>
                  </a:lnTo>
                  <a:lnTo>
                    <a:pt x="79" y="2745"/>
                  </a:lnTo>
                  <a:lnTo>
                    <a:pt x="58" y="2742"/>
                  </a:lnTo>
                  <a:lnTo>
                    <a:pt x="39" y="2734"/>
                  </a:lnTo>
                  <a:lnTo>
                    <a:pt x="23" y="2722"/>
                  </a:lnTo>
                  <a:lnTo>
                    <a:pt x="11" y="2706"/>
                  </a:lnTo>
                  <a:lnTo>
                    <a:pt x="3" y="2687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3" y="2645"/>
                  </a:lnTo>
                  <a:lnTo>
                    <a:pt x="11" y="2627"/>
                  </a:lnTo>
                  <a:lnTo>
                    <a:pt x="23" y="2611"/>
                  </a:lnTo>
                  <a:lnTo>
                    <a:pt x="39" y="2599"/>
                  </a:lnTo>
                  <a:lnTo>
                    <a:pt x="58" y="2591"/>
                  </a:lnTo>
                  <a:lnTo>
                    <a:pt x="79" y="2589"/>
                  </a:lnTo>
                  <a:lnTo>
                    <a:pt x="314" y="2589"/>
                  </a:lnTo>
                  <a:lnTo>
                    <a:pt x="314" y="2275"/>
                  </a:lnTo>
                  <a:lnTo>
                    <a:pt x="79" y="2275"/>
                  </a:lnTo>
                  <a:lnTo>
                    <a:pt x="58" y="2271"/>
                  </a:lnTo>
                  <a:lnTo>
                    <a:pt x="39" y="2264"/>
                  </a:lnTo>
                  <a:lnTo>
                    <a:pt x="23" y="2251"/>
                  </a:lnTo>
                  <a:lnTo>
                    <a:pt x="11" y="2236"/>
                  </a:lnTo>
                  <a:lnTo>
                    <a:pt x="3" y="2217"/>
                  </a:lnTo>
                  <a:lnTo>
                    <a:pt x="0" y="2196"/>
                  </a:lnTo>
                  <a:lnTo>
                    <a:pt x="0" y="2196"/>
                  </a:lnTo>
                  <a:lnTo>
                    <a:pt x="3" y="2175"/>
                  </a:lnTo>
                  <a:lnTo>
                    <a:pt x="11" y="2156"/>
                  </a:lnTo>
                  <a:lnTo>
                    <a:pt x="23" y="2140"/>
                  </a:lnTo>
                  <a:lnTo>
                    <a:pt x="39" y="2129"/>
                  </a:lnTo>
                  <a:lnTo>
                    <a:pt x="58" y="2120"/>
                  </a:lnTo>
                  <a:lnTo>
                    <a:pt x="79" y="2117"/>
                  </a:lnTo>
                  <a:lnTo>
                    <a:pt x="314" y="2117"/>
                  </a:lnTo>
                  <a:lnTo>
                    <a:pt x="314" y="1804"/>
                  </a:lnTo>
                  <a:lnTo>
                    <a:pt x="79" y="1804"/>
                  </a:lnTo>
                  <a:lnTo>
                    <a:pt x="58" y="1801"/>
                  </a:lnTo>
                  <a:lnTo>
                    <a:pt x="39" y="1793"/>
                  </a:lnTo>
                  <a:lnTo>
                    <a:pt x="23" y="1781"/>
                  </a:lnTo>
                  <a:lnTo>
                    <a:pt x="11" y="1765"/>
                  </a:lnTo>
                  <a:lnTo>
                    <a:pt x="3" y="1746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3" y="1704"/>
                  </a:lnTo>
                  <a:lnTo>
                    <a:pt x="11" y="1686"/>
                  </a:lnTo>
                  <a:lnTo>
                    <a:pt x="23" y="1670"/>
                  </a:lnTo>
                  <a:lnTo>
                    <a:pt x="39" y="1657"/>
                  </a:lnTo>
                  <a:lnTo>
                    <a:pt x="58" y="1650"/>
                  </a:lnTo>
                  <a:lnTo>
                    <a:pt x="79" y="1647"/>
                  </a:lnTo>
                  <a:lnTo>
                    <a:pt x="314" y="1647"/>
                  </a:lnTo>
                  <a:lnTo>
                    <a:pt x="314" y="1333"/>
                  </a:lnTo>
                  <a:lnTo>
                    <a:pt x="79" y="1333"/>
                  </a:lnTo>
                  <a:lnTo>
                    <a:pt x="58" y="1331"/>
                  </a:lnTo>
                  <a:lnTo>
                    <a:pt x="39" y="1322"/>
                  </a:lnTo>
                  <a:lnTo>
                    <a:pt x="23" y="1311"/>
                  </a:lnTo>
                  <a:lnTo>
                    <a:pt x="11" y="1295"/>
                  </a:lnTo>
                  <a:lnTo>
                    <a:pt x="3" y="1276"/>
                  </a:lnTo>
                  <a:lnTo>
                    <a:pt x="0" y="1255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5"/>
                  </a:lnTo>
                  <a:lnTo>
                    <a:pt x="23" y="1199"/>
                  </a:lnTo>
                  <a:lnTo>
                    <a:pt x="39" y="1187"/>
                  </a:lnTo>
                  <a:lnTo>
                    <a:pt x="58" y="1179"/>
                  </a:lnTo>
                  <a:lnTo>
                    <a:pt x="79" y="1176"/>
                  </a:lnTo>
                  <a:lnTo>
                    <a:pt x="314" y="1176"/>
                  </a:lnTo>
                  <a:lnTo>
                    <a:pt x="314" y="862"/>
                  </a:lnTo>
                  <a:lnTo>
                    <a:pt x="79" y="862"/>
                  </a:lnTo>
                  <a:lnTo>
                    <a:pt x="58" y="860"/>
                  </a:lnTo>
                  <a:lnTo>
                    <a:pt x="39" y="852"/>
                  </a:lnTo>
                  <a:lnTo>
                    <a:pt x="23" y="839"/>
                  </a:lnTo>
                  <a:lnTo>
                    <a:pt x="11" y="823"/>
                  </a:lnTo>
                  <a:lnTo>
                    <a:pt x="3" y="805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3" y="764"/>
                  </a:lnTo>
                  <a:lnTo>
                    <a:pt x="11" y="745"/>
                  </a:lnTo>
                  <a:lnTo>
                    <a:pt x="23" y="729"/>
                  </a:lnTo>
                  <a:lnTo>
                    <a:pt x="39" y="716"/>
                  </a:lnTo>
                  <a:lnTo>
                    <a:pt x="58" y="709"/>
                  </a:lnTo>
                  <a:lnTo>
                    <a:pt x="79" y="706"/>
                  </a:lnTo>
                  <a:lnTo>
                    <a:pt x="314" y="706"/>
                  </a:lnTo>
                  <a:lnTo>
                    <a:pt x="314" y="627"/>
                  </a:lnTo>
                  <a:lnTo>
                    <a:pt x="317" y="585"/>
                  </a:lnTo>
                  <a:lnTo>
                    <a:pt x="325" y="544"/>
                  </a:lnTo>
                  <a:lnTo>
                    <a:pt x="339" y="505"/>
                  </a:lnTo>
                  <a:lnTo>
                    <a:pt x="357" y="470"/>
                  </a:lnTo>
                  <a:lnTo>
                    <a:pt x="379" y="436"/>
                  </a:lnTo>
                  <a:lnTo>
                    <a:pt x="406" y="406"/>
                  </a:lnTo>
                  <a:lnTo>
                    <a:pt x="436" y="379"/>
                  </a:lnTo>
                  <a:lnTo>
                    <a:pt x="469" y="356"/>
                  </a:lnTo>
                  <a:lnTo>
                    <a:pt x="506" y="338"/>
                  </a:lnTo>
                  <a:lnTo>
                    <a:pt x="545" y="325"/>
                  </a:lnTo>
                  <a:lnTo>
                    <a:pt x="585" y="316"/>
                  </a:lnTo>
                  <a:lnTo>
                    <a:pt x="628" y="313"/>
                  </a:lnTo>
                  <a:lnTo>
                    <a:pt x="706" y="313"/>
                  </a:lnTo>
                  <a:lnTo>
                    <a:pt x="706" y="78"/>
                  </a:lnTo>
                  <a:lnTo>
                    <a:pt x="708" y="57"/>
                  </a:lnTo>
                  <a:lnTo>
                    <a:pt x="717" y="39"/>
                  </a:lnTo>
                  <a:lnTo>
                    <a:pt x="729" y="23"/>
                  </a:lnTo>
                  <a:lnTo>
                    <a:pt x="745" y="11"/>
                  </a:lnTo>
                  <a:lnTo>
                    <a:pt x="763" y="2"/>
                  </a:lnTo>
                  <a:lnTo>
                    <a:pt x="7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503"/>
            <p:cNvSpPr>
              <a:spLocks noEditPoints="1"/>
            </p:cNvSpPr>
            <p:nvPr/>
          </p:nvSpPr>
          <p:spPr bwMode="auto">
            <a:xfrm>
              <a:off x="5868988" y="5181600"/>
              <a:ext cx="315913" cy="317500"/>
            </a:xfrm>
            <a:custGeom>
              <a:avLst/>
              <a:gdLst>
                <a:gd name="T0" fmla="*/ 156 w 2194"/>
                <a:gd name="T1" fmla="*/ 158 h 2197"/>
                <a:gd name="T2" fmla="*/ 156 w 2194"/>
                <a:gd name="T3" fmla="*/ 2039 h 2197"/>
                <a:gd name="T4" fmla="*/ 2038 w 2194"/>
                <a:gd name="T5" fmla="*/ 2039 h 2197"/>
                <a:gd name="T6" fmla="*/ 2038 w 2194"/>
                <a:gd name="T7" fmla="*/ 158 h 2197"/>
                <a:gd name="T8" fmla="*/ 156 w 2194"/>
                <a:gd name="T9" fmla="*/ 158 h 2197"/>
                <a:gd name="T10" fmla="*/ 78 w 2194"/>
                <a:gd name="T11" fmla="*/ 0 h 2197"/>
                <a:gd name="T12" fmla="*/ 2116 w 2194"/>
                <a:gd name="T13" fmla="*/ 0 h 2197"/>
                <a:gd name="T14" fmla="*/ 2137 w 2194"/>
                <a:gd name="T15" fmla="*/ 3 h 2197"/>
                <a:gd name="T16" fmla="*/ 2155 w 2194"/>
                <a:gd name="T17" fmla="*/ 11 h 2197"/>
                <a:gd name="T18" fmla="*/ 2172 w 2194"/>
                <a:gd name="T19" fmla="*/ 23 h 2197"/>
                <a:gd name="T20" fmla="*/ 2184 w 2194"/>
                <a:gd name="T21" fmla="*/ 39 h 2197"/>
                <a:gd name="T22" fmla="*/ 2192 w 2194"/>
                <a:gd name="T23" fmla="*/ 58 h 2197"/>
                <a:gd name="T24" fmla="*/ 2194 w 2194"/>
                <a:gd name="T25" fmla="*/ 79 h 2197"/>
                <a:gd name="T26" fmla="*/ 2194 w 2194"/>
                <a:gd name="T27" fmla="*/ 2118 h 2197"/>
                <a:gd name="T28" fmla="*/ 2192 w 2194"/>
                <a:gd name="T29" fmla="*/ 2139 h 2197"/>
                <a:gd name="T30" fmla="*/ 2184 w 2194"/>
                <a:gd name="T31" fmla="*/ 2158 h 2197"/>
                <a:gd name="T32" fmla="*/ 2172 w 2194"/>
                <a:gd name="T33" fmla="*/ 2174 h 2197"/>
                <a:gd name="T34" fmla="*/ 2155 w 2194"/>
                <a:gd name="T35" fmla="*/ 2185 h 2197"/>
                <a:gd name="T36" fmla="*/ 2137 w 2194"/>
                <a:gd name="T37" fmla="*/ 2194 h 2197"/>
                <a:gd name="T38" fmla="*/ 2116 w 2194"/>
                <a:gd name="T39" fmla="*/ 2197 h 2197"/>
                <a:gd name="T40" fmla="*/ 78 w 2194"/>
                <a:gd name="T41" fmla="*/ 2197 h 2197"/>
                <a:gd name="T42" fmla="*/ 57 w 2194"/>
                <a:gd name="T43" fmla="*/ 2194 h 2197"/>
                <a:gd name="T44" fmla="*/ 38 w 2194"/>
                <a:gd name="T45" fmla="*/ 2185 h 2197"/>
                <a:gd name="T46" fmla="*/ 23 w 2194"/>
                <a:gd name="T47" fmla="*/ 2174 h 2197"/>
                <a:gd name="T48" fmla="*/ 10 w 2194"/>
                <a:gd name="T49" fmla="*/ 2158 h 2197"/>
                <a:gd name="T50" fmla="*/ 3 w 2194"/>
                <a:gd name="T51" fmla="*/ 2139 h 2197"/>
                <a:gd name="T52" fmla="*/ 0 w 2194"/>
                <a:gd name="T53" fmla="*/ 2118 h 2197"/>
                <a:gd name="T54" fmla="*/ 0 w 2194"/>
                <a:gd name="T55" fmla="*/ 79 h 2197"/>
                <a:gd name="T56" fmla="*/ 3 w 2194"/>
                <a:gd name="T57" fmla="*/ 58 h 2197"/>
                <a:gd name="T58" fmla="*/ 10 w 2194"/>
                <a:gd name="T59" fmla="*/ 39 h 2197"/>
                <a:gd name="T60" fmla="*/ 23 w 2194"/>
                <a:gd name="T61" fmla="*/ 23 h 2197"/>
                <a:gd name="T62" fmla="*/ 38 w 2194"/>
                <a:gd name="T63" fmla="*/ 11 h 2197"/>
                <a:gd name="T64" fmla="*/ 57 w 2194"/>
                <a:gd name="T65" fmla="*/ 3 h 2197"/>
                <a:gd name="T66" fmla="*/ 78 w 2194"/>
                <a:gd name="T6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4" h="2197">
                  <a:moveTo>
                    <a:pt x="156" y="158"/>
                  </a:moveTo>
                  <a:lnTo>
                    <a:pt x="156" y="2039"/>
                  </a:lnTo>
                  <a:lnTo>
                    <a:pt x="2038" y="2039"/>
                  </a:lnTo>
                  <a:lnTo>
                    <a:pt x="2038" y="158"/>
                  </a:lnTo>
                  <a:lnTo>
                    <a:pt x="156" y="158"/>
                  </a:lnTo>
                  <a:close/>
                  <a:moveTo>
                    <a:pt x="78" y="0"/>
                  </a:moveTo>
                  <a:lnTo>
                    <a:pt x="2116" y="0"/>
                  </a:lnTo>
                  <a:lnTo>
                    <a:pt x="2137" y="3"/>
                  </a:lnTo>
                  <a:lnTo>
                    <a:pt x="2155" y="11"/>
                  </a:lnTo>
                  <a:lnTo>
                    <a:pt x="2172" y="23"/>
                  </a:lnTo>
                  <a:lnTo>
                    <a:pt x="2184" y="39"/>
                  </a:lnTo>
                  <a:lnTo>
                    <a:pt x="2192" y="58"/>
                  </a:lnTo>
                  <a:lnTo>
                    <a:pt x="2194" y="79"/>
                  </a:lnTo>
                  <a:lnTo>
                    <a:pt x="2194" y="2118"/>
                  </a:lnTo>
                  <a:lnTo>
                    <a:pt x="2192" y="2139"/>
                  </a:lnTo>
                  <a:lnTo>
                    <a:pt x="2184" y="2158"/>
                  </a:lnTo>
                  <a:lnTo>
                    <a:pt x="2172" y="2174"/>
                  </a:lnTo>
                  <a:lnTo>
                    <a:pt x="2155" y="2185"/>
                  </a:lnTo>
                  <a:lnTo>
                    <a:pt x="2137" y="2194"/>
                  </a:lnTo>
                  <a:lnTo>
                    <a:pt x="2116" y="2197"/>
                  </a:lnTo>
                  <a:lnTo>
                    <a:pt x="78" y="2197"/>
                  </a:lnTo>
                  <a:lnTo>
                    <a:pt x="57" y="2194"/>
                  </a:lnTo>
                  <a:lnTo>
                    <a:pt x="38" y="2185"/>
                  </a:lnTo>
                  <a:lnTo>
                    <a:pt x="23" y="2174"/>
                  </a:lnTo>
                  <a:lnTo>
                    <a:pt x="10" y="2158"/>
                  </a:lnTo>
                  <a:lnTo>
                    <a:pt x="3" y="2139"/>
                  </a:lnTo>
                  <a:lnTo>
                    <a:pt x="0" y="2118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0" y="39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7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Freeform 504"/>
            <p:cNvSpPr>
              <a:spLocks noEditPoints="1"/>
            </p:cNvSpPr>
            <p:nvPr/>
          </p:nvSpPr>
          <p:spPr bwMode="auto">
            <a:xfrm>
              <a:off x="5948363" y="5227638"/>
              <a:ext cx="158750" cy="227012"/>
            </a:xfrm>
            <a:custGeom>
              <a:avLst/>
              <a:gdLst>
                <a:gd name="T0" fmla="*/ 549 w 1098"/>
                <a:gd name="T1" fmla="*/ 348 h 1569"/>
                <a:gd name="T2" fmla="*/ 222 w 1098"/>
                <a:gd name="T3" fmla="*/ 863 h 1569"/>
                <a:gd name="T4" fmla="*/ 471 w 1098"/>
                <a:gd name="T5" fmla="*/ 863 h 1569"/>
                <a:gd name="T6" fmla="*/ 492 w 1098"/>
                <a:gd name="T7" fmla="*/ 865 h 1569"/>
                <a:gd name="T8" fmla="*/ 511 w 1098"/>
                <a:gd name="T9" fmla="*/ 874 h 1569"/>
                <a:gd name="T10" fmla="*/ 526 w 1098"/>
                <a:gd name="T11" fmla="*/ 886 h 1569"/>
                <a:gd name="T12" fmla="*/ 538 w 1098"/>
                <a:gd name="T13" fmla="*/ 902 h 1569"/>
                <a:gd name="T14" fmla="*/ 546 w 1098"/>
                <a:gd name="T15" fmla="*/ 920 h 1569"/>
                <a:gd name="T16" fmla="*/ 549 w 1098"/>
                <a:gd name="T17" fmla="*/ 941 h 1569"/>
                <a:gd name="T18" fmla="*/ 549 w 1098"/>
                <a:gd name="T19" fmla="*/ 1221 h 1569"/>
                <a:gd name="T20" fmla="*/ 877 w 1098"/>
                <a:gd name="T21" fmla="*/ 706 h 1569"/>
                <a:gd name="T22" fmla="*/ 627 w 1098"/>
                <a:gd name="T23" fmla="*/ 706 h 1569"/>
                <a:gd name="T24" fmla="*/ 606 w 1098"/>
                <a:gd name="T25" fmla="*/ 704 h 1569"/>
                <a:gd name="T26" fmla="*/ 588 w 1098"/>
                <a:gd name="T27" fmla="*/ 695 h 1569"/>
                <a:gd name="T28" fmla="*/ 572 w 1098"/>
                <a:gd name="T29" fmla="*/ 683 h 1569"/>
                <a:gd name="T30" fmla="*/ 560 w 1098"/>
                <a:gd name="T31" fmla="*/ 667 h 1569"/>
                <a:gd name="T32" fmla="*/ 551 w 1098"/>
                <a:gd name="T33" fmla="*/ 648 h 1569"/>
                <a:gd name="T34" fmla="*/ 549 w 1098"/>
                <a:gd name="T35" fmla="*/ 628 h 1569"/>
                <a:gd name="T36" fmla="*/ 549 w 1098"/>
                <a:gd name="T37" fmla="*/ 348 h 1569"/>
                <a:gd name="T38" fmla="*/ 629 w 1098"/>
                <a:gd name="T39" fmla="*/ 0 h 1569"/>
                <a:gd name="T40" fmla="*/ 649 w 1098"/>
                <a:gd name="T41" fmla="*/ 3 h 1569"/>
                <a:gd name="T42" fmla="*/ 668 w 1098"/>
                <a:gd name="T43" fmla="*/ 12 h 1569"/>
                <a:gd name="T44" fmla="*/ 684 w 1098"/>
                <a:gd name="T45" fmla="*/ 24 h 1569"/>
                <a:gd name="T46" fmla="*/ 695 w 1098"/>
                <a:gd name="T47" fmla="*/ 40 h 1569"/>
                <a:gd name="T48" fmla="*/ 704 w 1098"/>
                <a:gd name="T49" fmla="*/ 58 h 1569"/>
                <a:gd name="T50" fmla="*/ 706 w 1098"/>
                <a:gd name="T51" fmla="*/ 79 h 1569"/>
                <a:gd name="T52" fmla="*/ 706 w 1098"/>
                <a:gd name="T53" fmla="*/ 549 h 1569"/>
                <a:gd name="T54" fmla="*/ 1020 w 1098"/>
                <a:gd name="T55" fmla="*/ 549 h 1569"/>
                <a:gd name="T56" fmla="*/ 1041 w 1098"/>
                <a:gd name="T57" fmla="*/ 552 h 1569"/>
                <a:gd name="T58" fmla="*/ 1059 w 1098"/>
                <a:gd name="T59" fmla="*/ 560 h 1569"/>
                <a:gd name="T60" fmla="*/ 1075 w 1098"/>
                <a:gd name="T61" fmla="*/ 572 h 1569"/>
                <a:gd name="T62" fmla="*/ 1088 w 1098"/>
                <a:gd name="T63" fmla="*/ 590 h 1569"/>
                <a:gd name="T64" fmla="*/ 1096 w 1098"/>
                <a:gd name="T65" fmla="*/ 609 h 1569"/>
                <a:gd name="T66" fmla="*/ 1098 w 1098"/>
                <a:gd name="T67" fmla="*/ 630 h 1569"/>
                <a:gd name="T68" fmla="*/ 1094 w 1098"/>
                <a:gd name="T69" fmla="*/ 650 h 1569"/>
                <a:gd name="T70" fmla="*/ 1086 w 1098"/>
                <a:gd name="T71" fmla="*/ 670 h 1569"/>
                <a:gd name="T72" fmla="*/ 537 w 1098"/>
                <a:gd name="T73" fmla="*/ 1532 h 1569"/>
                <a:gd name="T74" fmla="*/ 524 w 1098"/>
                <a:gd name="T75" fmla="*/ 1548 h 1569"/>
                <a:gd name="T76" fmla="*/ 508 w 1098"/>
                <a:gd name="T77" fmla="*/ 1559 h 1569"/>
                <a:gd name="T78" fmla="*/ 490 w 1098"/>
                <a:gd name="T79" fmla="*/ 1567 h 1569"/>
                <a:gd name="T80" fmla="*/ 471 w 1098"/>
                <a:gd name="T81" fmla="*/ 1569 h 1569"/>
                <a:gd name="T82" fmla="*/ 449 w 1098"/>
                <a:gd name="T83" fmla="*/ 1566 h 1569"/>
                <a:gd name="T84" fmla="*/ 430 w 1098"/>
                <a:gd name="T85" fmla="*/ 1557 h 1569"/>
                <a:gd name="T86" fmla="*/ 414 w 1098"/>
                <a:gd name="T87" fmla="*/ 1545 h 1569"/>
                <a:gd name="T88" fmla="*/ 402 w 1098"/>
                <a:gd name="T89" fmla="*/ 1529 h 1569"/>
                <a:gd name="T90" fmla="*/ 395 w 1098"/>
                <a:gd name="T91" fmla="*/ 1511 h 1569"/>
                <a:gd name="T92" fmla="*/ 392 w 1098"/>
                <a:gd name="T93" fmla="*/ 1490 h 1569"/>
                <a:gd name="T94" fmla="*/ 392 w 1098"/>
                <a:gd name="T95" fmla="*/ 1020 h 1569"/>
                <a:gd name="T96" fmla="*/ 79 w 1098"/>
                <a:gd name="T97" fmla="*/ 1020 h 1569"/>
                <a:gd name="T98" fmla="*/ 58 w 1098"/>
                <a:gd name="T99" fmla="*/ 1016 h 1569"/>
                <a:gd name="T100" fmla="*/ 38 w 1098"/>
                <a:gd name="T101" fmla="*/ 1009 h 1569"/>
                <a:gd name="T102" fmla="*/ 23 w 1098"/>
                <a:gd name="T103" fmla="*/ 995 h 1569"/>
                <a:gd name="T104" fmla="*/ 10 w 1098"/>
                <a:gd name="T105" fmla="*/ 979 h 1569"/>
                <a:gd name="T106" fmla="*/ 3 w 1098"/>
                <a:gd name="T107" fmla="*/ 960 h 1569"/>
                <a:gd name="T108" fmla="*/ 0 w 1098"/>
                <a:gd name="T109" fmla="*/ 939 h 1569"/>
                <a:gd name="T110" fmla="*/ 4 w 1098"/>
                <a:gd name="T111" fmla="*/ 918 h 1569"/>
                <a:gd name="T112" fmla="*/ 12 w 1098"/>
                <a:gd name="T113" fmla="*/ 899 h 1569"/>
                <a:gd name="T114" fmla="*/ 561 w 1098"/>
                <a:gd name="T115" fmla="*/ 37 h 1569"/>
                <a:gd name="T116" fmla="*/ 575 w 1098"/>
                <a:gd name="T117" fmla="*/ 21 h 1569"/>
                <a:gd name="T118" fmla="*/ 591 w 1098"/>
                <a:gd name="T119" fmla="*/ 10 h 1569"/>
                <a:gd name="T120" fmla="*/ 609 w 1098"/>
                <a:gd name="T121" fmla="*/ 2 h 1569"/>
                <a:gd name="T122" fmla="*/ 629 w 1098"/>
                <a:gd name="T123" fmla="*/ 0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" h="1569">
                  <a:moveTo>
                    <a:pt x="549" y="348"/>
                  </a:moveTo>
                  <a:lnTo>
                    <a:pt x="222" y="863"/>
                  </a:lnTo>
                  <a:lnTo>
                    <a:pt x="471" y="863"/>
                  </a:lnTo>
                  <a:lnTo>
                    <a:pt x="492" y="865"/>
                  </a:lnTo>
                  <a:lnTo>
                    <a:pt x="511" y="874"/>
                  </a:lnTo>
                  <a:lnTo>
                    <a:pt x="526" y="886"/>
                  </a:lnTo>
                  <a:lnTo>
                    <a:pt x="538" y="902"/>
                  </a:lnTo>
                  <a:lnTo>
                    <a:pt x="546" y="920"/>
                  </a:lnTo>
                  <a:lnTo>
                    <a:pt x="549" y="941"/>
                  </a:lnTo>
                  <a:lnTo>
                    <a:pt x="549" y="1221"/>
                  </a:lnTo>
                  <a:lnTo>
                    <a:pt x="877" y="706"/>
                  </a:lnTo>
                  <a:lnTo>
                    <a:pt x="627" y="706"/>
                  </a:lnTo>
                  <a:lnTo>
                    <a:pt x="606" y="704"/>
                  </a:lnTo>
                  <a:lnTo>
                    <a:pt x="588" y="695"/>
                  </a:lnTo>
                  <a:lnTo>
                    <a:pt x="572" y="683"/>
                  </a:lnTo>
                  <a:lnTo>
                    <a:pt x="560" y="667"/>
                  </a:lnTo>
                  <a:lnTo>
                    <a:pt x="551" y="648"/>
                  </a:lnTo>
                  <a:lnTo>
                    <a:pt x="549" y="628"/>
                  </a:lnTo>
                  <a:lnTo>
                    <a:pt x="549" y="348"/>
                  </a:lnTo>
                  <a:close/>
                  <a:moveTo>
                    <a:pt x="629" y="0"/>
                  </a:moveTo>
                  <a:lnTo>
                    <a:pt x="649" y="3"/>
                  </a:lnTo>
                  <a:lnTo>
                    <a:pt x="668" y="12"/>
                  </a:lnTo>
                  <a:lnTo>
                    <a:pt x="684" y="24"/>
                  </a:lnTo>
                  <a:lnTo>
                    <a:pt x="695" y="40"/>
                  </a:lnTo>
                  <a:lnTo>
                    <a:pt x="704" y="58"/>
                  </a:lnTo>
                  <a:lnTo>
                    <a:pt x="706" y="79"/>
                  </a:lnTo>
                  <a:lnTo>
                    <a:pt x="706" y="549"/>
                  </a:lnTo>
                  <a:lnTo>
                    <a:pt x="1020" y="549"/>
                  </a:lnTo>
                  <a:lnTo>
                    <a:pt x="1041" y="552"/>
                  </a:lnTo>
                  <a:lnTo>
                    <a:pt x="1059" y="560"/>
                  </a:lnTo>
                  <a:lnTo>
                    <a:pt x="1075" y="572"/>
                  </a:lnTo>
                  <a:lnTo>
                    <a:pt x="1088" y="590"/>
                  </a:lnTo>
                  <a:lnTo>
                    <a:pt x="1096" y="609"/>
                  </a:lnTo>
                  <a:lnTo>
                    <a:pt x="1098" y="630"/>
                  </a:lnTo>
                  <a:lnTo>
                    <a:pt x="1094" y="650"/>
                  </a:lnTo>
                  <a:lnTo>
                    <a:pt x="1086" y="670"/>
                  </a:lnTo>
                  <a:lnTo>
                    <a:pt x="537" y="1532"/>
                  </a:lnTo>
                  <a:lnTo>
                    <a:pt x="524" y="1548"/>
                  </a:lnTo>
                  <a:lnTo>
                    <a:pt x="508" y="1559"/>
                  </a:lnTo>
                  <a:lnTo>
                    <a:pt x="490" y="1567"/>
                  </a:lnTo>
                  <a:lnTo>
                    <a:pt x="471" y="1569"/>
                  </a:lnTo>
                  <a:lnTo>
                    <a:pt x="449" y="1566"/>
                  </a:lnTo>
                  <a:lnTo>
                    <a:pt x="430" y="1557"/>
                  </a:lnTo>
                  <a:lnTo>
                    <a:pt x="414" y="1545"/>
                  </a:lnTo>
                  <a:lnTo>
                    <a:pt x="402" y="1529"/>
                  </a:lnTo>
                  <a:lnTo>
                    <a:pt x="395" y="1511"/>
                  </a:lnTo>
                  <a:lnTo>
                    <a:pt x="392" y="1490"/>
                  </a:lnTo>
                  <a:lnTo>
                    <a:pt x="392" y="1020"/>
                  </a:lnTo>
                  <a:lnTo>
                    <a:pt x="79" y="1020"/>
                  </a:lnTo>
                  <a:lnTo>
                    <a:pt x="58" y="1016"/>
                  </a:lnTo>
                  <a:lnTo>
                    <a:pt x="38" y="1009"/>
                  </a:lnTo>
                  <a:lnTo>
                    <a:pt x="23" y="995"/>
                  </a:lnTo>
                  <a:lnTo>
                    <a:pt x="10" y="979"/>
                  </a:lnTo>
                  <a:lnTo>
                    <a:pt x="3" y="960"/>
                  </a:lnTo>
                  <a:lnTo>
                    <a:pt x="0" y="939"/>
                  </a:lnTo>
                  <a:lnTo>
                    <a:pt x="4" y="918"/>
                  </a:lnTo>
                  <a:lnTo>
                    <a:pt x="12" y="899"/>
                  </a:lnTo>
                  <a:lnTo>
                    <a:pt x="561" y="37"/>
                  </a:lnTo>
                  <a:lnTo>
                    <a:pt x="575" y="21"/>
                  </a:lnTo>
                  <a:lnTo>
                    <a:pt x="591" y="10"/>
                  </a:lnTo>
                  <a:lnTo>
                    <a:pt x="609" y="2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5DBE19F7-8A4B-4B9A-9C7E-9EF08039D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335" y="1862053"/>
            <a:ext cx="1644734" cy="316432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7E6EB8B-E702-4FF1-BBAA-BC15D258A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495" y="95116"/>
            <a:ext cx="1638908" cy="314087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8027F5-D8DD-407B-A9FC-E8AA58BE53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504" y="1817289"/>
            <a:ext cx="1793829" cy="318902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A87C307-C083-4DC4-94F4-E4CB4338E0D5}"/>
              </a:ext>
            </a:extLst>
          </p:cNvPr>
          <p:cNvGrpSpPr/>
          <p:nvPr/>
        </p:nvGrpSpPr>
        <p:grpSpPr>
          <a:xfrm>
            <a:off x="7666816" y="314526"/>
            <a:ext cx="491903" cy="452724"/>
            <a:chOff x="4420506" y="2207856"/>
            <a:chExt cx="376238" cy="376237"/>
          </a:xfrm>
          <a:solidFill>
            <a:schemeClr val="bg1">
              <a:lumMod val="75000"/>
            </a:schemeClr>
          </a:solidFill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875EB486-A4CE-48F1-B4CF-16066BB7E7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0506" y="2207856"/>
              <a:ext cx="376238" cy="376237"/>
            </a:xfrm>
            <a:custGeom>
              <a:avLst/>
              <a:gdLst>
                <a:gd name="T0" fmla="*/ 408 w 2048"/>
                <a:gd name="T1" fmla="*/ 778 h 2048"/>
                <a:gd name="T2" fmla="*/ 644 w 2048"/>
                <a:gd name="T3" fmla="*/ 2048 h 2048"/>
                <a:gd name="T4" fmla="*/ 2048 w 2048"/>
                <a:gd name="T5" fmla="*/ 2048 h 2048"/>
                <a:gd name="T6" fmla="*/ 408 w 2048"/>
                <a:gd name="T7" fmla="*/ 0 h 2048"/>
                <a:gd name="T8" fmla="*/ 688 w 2048"/>
                <a:gd name="T9" fmla="*/ 120 h 2048"/>
                <a:gd name="T10" fmla="*/ 660 w 2048"/>
                <a:gd name="T11" fmla="*/ 728 h 2048"/>
                <a:gd name="T12" fmla="*/ 528 w 2048"/>
                <a:gd name="T13" fmla="*/ 120 h 2048"/>
                <a:gd name="T14" fmla="*/ 762 w 2048"/>
                <a:gd name="T15" fmla="*/ 1388 h 2048"/>
                <a:gd name="T16" fmla="*/ 558 w 2048"/>
                <a:gd name="T17" fmla="*/ 1388 h 2048"/>
                <a:gd name="T18" fmla="*/ 209 w 2048"/>
                <a:gd name="T19" fmla="*/ 1684 h 2048"/>
                <a:gd name="T20" fmla="*/ 321 w 2048"/>
                <a:gd name="T21" fmla="*/ 1582 h 2048"/>
                <a:gd name="T22" fmla="*/ 521 w 2048"/>
                <a:gd name="T23" fmla="*/ 1561 h 2048"/>
                <a:gd name="T24" fmla="*/ 882 w 2048"/>
                <a:gd name="T25" fmla="*/ 1388 h 2048"/>
                <a:gd name="T26" fmla="*/ 1110 w 2048"/>
                <a:gd name="T27" fmla="*/ 1090 h 2048"/>
                <a:gd name="T28" fmla="*/ 660 w 2048"/>
                <a:gd name="T29" fmla="*/ 1928 h 2048"/>
                <a:gd name="T30" fmla="*/ 521 w 2048"/>
                <a:gd name="T31" fmla="*/ 1561 h 2048"/>
                <a:gd name="T32" fmla="*/ 808 w 2048"/>
                <a:gd name="T33" fmla="*/ 1222 h 2048"/>
                <a:gd name="T34" fmla="*/ 720 w 2048"/>
                <a:gd name="T35" fmla="*/ 851 h 2048"/>
                <a:gd name="T36" fmla="*/ 600 w 2048"/>
                <a:gd name="T37" fmla="*/ 851 h 2048"/>
                <a:gd name="T38" fmla="*/ 438 w 2048"/>
                <a:gd name="T39" fmla="*/ 1388 h 2048"/>
                <a:gd name="T40" fmla="*/ 137 w 2048"/>
                <a:gd name="T41" fmla="*/ 1524 h 2048"/>
                <a:gd name="T42" fmla="*/ 600 w 2048"/>
                <a:gd name="T43" fmla="*/ 851 h 2048"/>
                <a:gd name="T44" fmla="*/ 1039 w 2048"/>
                <a:gd name="T45" fmla="*/ 1928 h 2048"/>
                <a:gd name="T46" fmla="*/ 1776 w 2048"/>
                <a:gd name="T47" fmla="*/ 1692 h 2048"/>
                <a:gd name="T48" fmla="*/ 1294 w 2048"/>
                <a:gd name="T49" fmla="*/ 1572 h 2048"/>
                <a:gd name="T50" fmla="*/ 1776 w 2048"/>
                <a:gd name="T51" fmla="*/ 1452 h 2048"/>
                <a:gd name="T52" fmla="*/ 1318 w 2048"/>
                <a:gd name="T53" fmla="*/ 1332 h 2048"/>
                <a:gd name="T54" fmla="*/ 1776 w 2048"/>
                <a:gd name="T55" fmla="*/ 1212 h 2048"/>
                <a:gd name="T56" fmla="*/ 1250 w 2048"/>
                <a:gd name="T57" fmla="*/ 1092 h 2048"/>
                <a:gd name="T58" fmla="*/ 1776 w 2048"/>
                <a:gd name="T59" fmla="*/ 972 h 2048"/>
                <a:gd name="T60" fmla="*/ 1045 w 2048"/>
                <a:gd name="T61" fmla="*/ 852 h 2048"/>
                <a:gd name="T62" fmla="*/ 808 w 2048"/>
                <a:gd name="T63" fmla="*/ 120 h 2048"/>
                <a:gd name="T64" fmla="*/ 1928 w 2048"/>
                <a:gd name="T6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8" h="2048">
                  <a:moveTo>
                    <a:pt x="408" y="0"/>
                  </a:moveTo>
                  <a:cubicBezTo>
                    <a:pt x="408" y="778"/>
                    <a:pt x="408" y="778"/>
                    <a:pt x="408" y="778"/>
                  </a:cubicBezTo>
                  <a:cubicBezTo>
                    <a:pt x="169" y="877"/>
                    <a:pt x="0" y="1113"/>
                    <a:pt x="0" y="1388"/>
                  </a:cubicBezTo>
                  <a:cubicBezTo>
                    <a:pt x="0" y="1747"/>
                    <a:pt x="287" y="2039"/>
                    <a:pt x="644" y="2048"/>
                  </a:cubicBezTo>
                  <a:cubicBezTo>
                    <a:pt x="644" y="2048"/>
                    <a:pt x="644" y="2048"/>
                    <a:pt x="644" y="2048"/>
                  </a:cubicBezTo>
                  <a:cubicBezTo>
                    <a:pt x="2048" y="2048"/>
                    <a:pt x="2048" y="2048"/>
                    <a:pt x="2048" y="2048"/>
                  </a:cubicBezTo>
                  <a:cubicBezTo>
                    <a:pt x="2048" y="0"/>
                    <a:pt x="2048" y="0"/>
                    <a:pt x="2048" y="0"/>
                  </a:cubicBezTo>
                  <a:lnTo>
                    <a:pt x="408" y="0"/>
                  </a:lnTo>
                  <a:close/>
                  <a:moveTo>
                    <a:pt x="528" y="120"/>
                  </a:moveTo>
                  <a:cubicBezTo>
                    <a:pt x="688" y="120"/>
                    <a:pt x="688" y="120"/>
                    <a:pt x="688" y="120"/>
                  </a:cubicBezTo>
                  <a:cubicBezTo>
                    <a:pt x="688" y="729"/>
                    <a:pt x="688" y="729"/>
                    <a:pt x="688" y="729"/>
                  </a:cubicBezTo>
                  <a:cubicBezTo>
                    <a:pt x="679" y="728"/>
                    <a:pt x="669" y="728"/>
                    <a:pt x="660" y="728"/>
                  </a:cubicBezTo>
                  <a:cubicBezTo>
                    <a:pt x="615" y="728"/>
                    <a:pt x="571" y="733"/>
                    <a:pt x="528" y="741"/>
                  </a:cubicBezTo>
                  <a:lnTo>
                    <a:pt x="528" y="120"/>
                  </a:lnTo>
                  <a:close/>
                  <a:moveTo>
                    <a:pt x="660" y="1286"/>
                  </a:moveTo>
                  <a:cubicBezTo>
                    <a:pt x="716" y="1286"/>
                    <a:pt x="762" y="1332"/>
                    <a:pt x="762" y="1388"/>
                  </a:cubicBezTo>
                  <a:cubicBezTo>
                    <a:pt x="762" y="1444"/>
                    <a:pt x="716" y="1490"/>
                    <a:pt x="660" y="1490"/>
                  </a:cubicBezTo>
                  <a:cubicBezTo>
                    <a:pt x="604" y="1490"/>
                    <a:pt x="558" y="1444"/>
                    <a:pt x="558" y="1388"/>
                  </a:cubicBezTo>
                  <a:cubicBezTo>
                    <a:pt x="558" y="1332"/>
                    <a:pt x="604" y="1286"/>
                    <a:pt x="660" y="1286"/>
                  </a:cubicBezTo>
                  <a:close/>
                  <a:moveTo>
                    <a:pt x="209" y="1684"/>
                  </a:moveTo>
                  <a:cubicBezTo>
                    <a:pt x="198" y="1669"/>
                    <a:pt x="189" y="1652"/>
                    <a:pt x="180" y="1636"/>
                  </a:cubicBezTo>
                  <a:cubicBezTo>
                    <a:pt x="321" y="1582"/>
                    <a:pt x="321" y="1582"/>
                    <a:pt x="321" y="1582"/>
                  </a:cubicBezTo>
                  <a:lnTo>
                    <a:pt x="209" y="1684"/>
                  </a:lnTo>
                  <a:close/>
                  <a:moveTo>
                    <a:pt x="521" y="1561"/>
                  </a:moveTo>
                  <a:cubicBezTo>
                    <a:pt x="559" y="1592"/>
                    <a:pt x="607" y="1610"/>
                    <a:pt x="660" y="1610"/>
                  </a:cubicBezTo>
                  <a:cubicBezTo>
                    <a:pt x="783" y="1610"/>
                    <a:pt x="882" y="1511"/>
                    <a:pt x="882" y="1388"/>
                  </a:cubicBezTo>
                  <a:cubicBezTo>
                    <a:pt x="882" y="1367"/>
                    <a:pt x="879" y="1346"/>
                    <a:pt x="874" y="1326"/>
                  </a:cubicBezTo>
                  <a:cubicBezTo>
                    <a:pt x="1110" y="1090"/>
                    <a:pt x="1110" y="1090"/>
                    <a:pt x="1110" y="1090"/>
                  </a:cubicBezTo>
                  <a:cubicBezTo>
                    <a:pt x="1167" y="1175"/>
                    <a:pt x="1200" y="1278"/>
                    <a:pt x="1200" y="1388"/>
                  </a:cubicBezTo>
                  <a:cubicBezTo>
                    <a:pt x="1200" y="1686"/>
                    <a:pt x="958" y="1928"/>
                    <a:pt x="660" y="1928"/>
                  </a:cubicBezTo>
                  <a:cubicBezTo>
                    <a:pt x="515" y="1928"/>
                    <a:pt x="383" y="1870"/>
                    <a:pt x="285" y="1777"/>
                  </a:cubicBezTo>
                  <a:lnTo>
                    <a:pt x="521" y="1561"/>
                  </a:lnTo>
                  <a:close/>
                  <a:moveTo>
                    <a:pt x="1033" y="998"/>
                  </a:moveTo>
                  <a:cubicBezTo>
                    <a:pt x="808" y="1222"/>
                    <a:pt x="808" y="1222"/>
                    <a:pt x="808" y="1222"/>
                  </a:cubicBezTo>
                  <a:cubicBezTo>
                    <a:pt x="783" y="1200"/>
                    <a:pt x="753" y="1183"/>
                    <a:pt x="720" y="1174"/>
                  </a:cubicBezTo>
                  <a:cubicBezTo>
                    <a:pt x="720" y="851"/>
                    <a:pt x="720" y="851"/>
                    <a:pt x="720" y="851"/>
                  </a:cubicBezTo>
                  <a:cubicBezTo>
                    <a:pt x="841" y="865"/>
                    <a:pt x="949" y="918"/>
                    <a:pt x="1033" y="998"/>
                  </a:cubicBezTo>
                  <a:close/>
                  <a:moveTo>
                    <a:pt x="600" y="851"/>
                  </a:moveTo>
                  <a:cubicBezTo>
                    <a:pt x="600" y="1174"/>
                    <a:pt x="600" y="1174"/>
                    <a:pt x="600" y="1174"/>
                  </a:cubicBezTo>
                  <a:cubicBezTo>
                    <a:pt x="506" y="1200"/>
                    <a:pt x="438" y="1286"/>
                    <a:pt x="438" y="1388"/>
                  </a:cubicBezTo>
                  <a:cubicBezTo>
                    <a:pt x="438" y="1395"/>
                    <a:pt x="438" y="1402"/>
                    <a:pt x="439" y="1408"/>
                  </a:cubicBezTo>
                  <a:cubicBezTo>
                    <a:pt x="137" y="1524"/>
                    <a:pt x="137" y="1524"/>
                    <a:pt x="137" y="1524"/>
                  </a:cubicBezTo>
                  <a:cubicBezTo>
                    <a:pt x="126" y="1480"/>
                    <a:pt x="120" y="1435"/>
                    <a:pt x="120" y="1388"/>
                  </a:cubicBezTo>
                  <a:cubicBezTo>
                    <a:pt x="120" y="1111"/>
                    <a:pt x="330" y="881"/>
                    <a:pt x="600" y="851"/>
                  </a:cubicBezTo>
                  <a:close/>
                  <a:moveTo>
                    <a:pt x="1928" y="1928"/>
                  </a:moveTo>
                  <a:cubicBezTo>
                    <a:pt x="1039" y="1928"/>
                    <a:pt x="1039" y="1928"/>
                    <a:pt x="1039" y="1928"/>
                  </a:cubicBezTo>
                  <a:cubicBezTo>
                    <a:pt x="1125" y="1867"/>
                    <a:pt x="1197" y="1786"/>
                    <a:pt x="1246" y="1692"/>
                  </a:cubicBezTo>
                  <a:cubicBezTo>
                    <a:pt x="1776" y="1692"/>
                    <a:pt x="1776" y="1692"/>
                    <a:pt x="1776" y="1692"/>
                  </a:cubicBezTo>
                  <a:cubicBezTo>
                    <a:pt x="1776" y="1572"/>
                    <a:pt x="1776" y="1572"/>
                    <a:pt x="1776" y="1572"/>
                  </a:cubicBezTo>
                  <a:cubicBezTo>
                    <a:pt x="1294" y="1572"/>
                    <a:pt x="1294" y="1572"/>
                    <a:pt x="1294" y="1572"/>
                  </a:cubicBezTo>
                  <a:cubicBezTo>
                    <a:pt x="1305" y="1533"/>
                    <a:pt x="1313" y="1493"/>
                    <a:pt x="1317" y="1452"/>
                  </a:cubicBezTo>
                  <a:cubicBezTo>
                    <a:pt x="1776" y="1452"/>
                    <a:pt x="1776" y="1452"/>
                    <a:pt x="1776" y="1452"/>
                  </a:cubicBezTo>
                  <a:cubicBezTo>
                    <a:pt x="1776" y="1332"/>
                    <a:pt x="1776" y="1332"/>
                    <a:pt x="1776" y="1332"/>
                  </a:cubicBezTo>
                  <a:cubicBezTo>
                    <a:pt x="1318" y="1332"/>
                    <a:pt x="1318" y="1332"/>
                    <a:pt x="1318" y="1332"/>
                  </a:cubicBezTo>
                  <a:cubicBezTo>
                    <a:pt x="1314" y="1291"/>
                    <a:pt x="1307" y="1251"/>
                    <a:pt x="1296" y="1212"/>
                  </a:cubicBezTo>
                  <a:cubicBezTo>
                    <a:pt x="1776" y="1212"/>
                    <a:pt x="1776" y="1212"/>
                    <a:pt x="1776" y="1212"/>
                  </a:cubicBezTo>
                  <a:cubicBezTo>
                    <a:pt x="1776" y="1092"/>
                    <a:pt x="1776" y="1092"/>
                    <a:pt x="1776" y="1092"/>
                  </a:cubicBezTo>
                  <a:cubicBezTo>
                    <a:pt x="1250" y="1092"/>
                    <a:pt x="1250" y="1092"/>
                    <a:pt x="1250" y="1092"/>
                  </a:cubicBezTo>
                  <a:cubicBezTo>
                    <a:pt x="1228" y="1049"/>
                    <a:pt x="1202" y="1009"/>
                    <a:pt x="1172" y="972"/>
                  </a:cubicBezTo>
                  <a:cubicBezTo>
                    <a:pt x="1776" y="972"/>
                    <a:pt x="1776" y="972"/>
                    <a:pt x="1776" y="972"/>
                  </a:cubicBezTo>
                  <a:cubicBezTo>
                    <a:pt x="1776" y="852"/>
                    <a:pt x="1776" y="852"/>
                    <a:pt x="1776" y="852"/>
                  </a:cubicBezTo>
                  <a:cubicBezTo>
                    <a:pt x="1045" y="852"/>
                    <a:pt x="1045" y="852"/>
                    <a:pt x="1045" y="852"/>
                  </a:cubicBezTo>
                  <a:cubicBezTo>
                    <a:pt x="975" y="802"/>
                    <a:pt x="895" y="765"/>
                    <a:pt x="808" y="745"/>
                  </a:cubicBezTo>
                  <a:cubicBezTo>
                    <a:pt x="808" y="120"/>
                    <a:pt x="808" y="120"/>
                    <a:pt x="808" y="120"/>
                  </a:cubicBezTo>
                  <a:cubicBezTo>
                    <a:pt x="1928" y="120"/>
                    <a:pt x="1928" y="120"/>
                    <a:pt x="1928" y="120"/>
                  </a:cubicBezTo>
                  <a:lnTo>
                    <a:pt x="1928" y="19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09A4CD8-AA35-4987-881B-4786EE379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369" y="2252306"/>
              <a:ext cx="11588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Line 14">
              <a:extLst>
                <a:ext uri="{FF2B5EF4-FFF2-40B4-BE49-F238E27FC236}">
                  <a16:creationId xmlns:a16="http://schemas.microsoft.com/office/drawing/2014/main" id="{2D46829D-6219-4DA3-A1B1-F822AF5D92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369" y="2252306"/>
              <a:ext cx="1158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3" name="Rectangle 15">
              <a:extLst>
                <a:ext uri="{FF2B5EF4-FFF2-40B4-BE49-F238E27FC236}">
                  <a16:creationId xmlns:a16="http://schemas.microsoft.com/office/drawing/2014/main" id="{ADBD20A9-02E0-4B91-ABA4-668B51956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369" y="2320568"/>
              <a:ext cx="1555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35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3962507-E8F9-4BB4-8811-98D6C4F33352}"/>
              </a:ext>
            </a:extLst>
          </p:cNvPr>
          <p:cNvSpPr/>
          <p:nvPr/>
        </p:nvSpPr>
        <p:spPr>
          <a:xfrm>
            <a:off x="4741041" y="1"/>
            <a:ext cx="2202418" cy="34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pic>
        <p:nvPicPr>
          <p:cNvPr id="35" name="Picture Placeholder 4">
            <a:extLst>
              <a:ext uri="{FF2B5EF4-FFF2-40B4-BE49-F238E27FC236}">
                <a16:creationId xmlns:a16="http://schemas.microsoft.com/office/drawing/2014/main" id="{6445BC6E-A9B3-44B2-AC13-3D2290D64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745250" y="-1"/>
            <a:ext cx="2198209" cy="344421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708288" y="897254"/>
            <a:ext cx="17491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600" b="1" spc="225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Persentation Power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0FDF5-D83E-4F0A-AADA-6C46D14569EF}"/>
              </a:ext>
            </a:extLst>
          </p:cNvPr>
          <p:cNvSpPr txBox="1"/>
          <p:nvPr/>
        </p:nvSpPr>
        <p:spPr>
          <a:xfrm>
            <a:off x="151667" y="2038402"/>
            <a:ext cx="252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USING</a:t>
            </a:r>
            <a:endParaRPr lang="id-ID" sz="2700" b="1" dirty="0">
              <a:solidFill>
                <a:schemeClr val="bg1">
                  <a:lumMod val="50000"/>
                </a:schemeClr>
              </a:solidFill>
              <a:latin typeface="Montserrat Black" panose="00000A00000000000000" pitchFamily="2" charset="0"/>
              <a:ea typeface="Roboto" panose="02000000000000000000" pitchFamily="2" charset="0"/>
            </a:endParaRPr>
          </a:p>
          <a:p>
            <a:r>
              <a:rPr lang="en-US" sz="2700" b="1" dirty="0">
                <a:solidFill>
                  <a:srgbClr val="FF0000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RECECNY APP</a:t>
            </a:r>
            <a:r>
              <a:rPr lang="en-US" sz="2700" b="1" baseline="-25000" dirty="0">
                <a:solidFill>
                  <a:srgbClr val="FF0000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7/7</a:t>
            </a:r>
            <a:endParaRPr lang="id-ID" sz="2700" b="1" dirty="0">
              <a:solidFill>
                <a:srgbClr val="FF0000"/>
              </a:solidFill>
              <a:latin typeface="Montserrat Light" panose="000004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DEBA6-9879-4087-8BE0-34BDBB803024}"/>
              </a:ext>
            </a:extLst>
          </p:cNvPr>
          <p:cNvSpPr/>
          <p:nvPr/>
        </p:nvSpPr>
        <p:spPr>
          <a:xfrm>
            <a:off x="2538624" y="1680811"/>
            <a:ext cx="2202418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A5471E-9A8E-4369-BE61-EC6FE9C13E0C}"/>
              </a:ext>
            </a:extLst>
          </p:cNvPr>
          <p:cNvSpPr/>
          <p:nvPr/>
        </p:nvSpPr>
        <p:spPr>
          <a:xfrm>
            <a:off x="6943459" y="1680811"/>
            <a:ext cx="2200541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0974C3-BDC5-452C-B8A9-2A59D67D0020}"/>
              </a:ext>
            </a:extLst>
          </p:cNvPr>
          <p:cNvSpPr txBox="1"/>
          <p:nvPr/>
        </p:nvSpPr>
        <p:spPr>
          <a:xfrm>
            <a:off x="2885110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VIEW PAST TESTS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9EBDD-9EF5-46D9-8EA1-1CA2E23C19F9}"/>
              </a:ext>
            </a:extLst>
          </p:cNvPr>
          <p:cNvSpPr txBox="1"/>
          <p:nvPr/>
        </p:nvSpPr>
        <p:spPr>
          <a:xfrm>
            <a:off x="7255421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RECECNY RESULTS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153756-9FA8-4895-91E8-40B3CC9FFD86}"/>
              </a:ext>
            </a:extLst>
          </p:cNvPr>
          <p:cNvSpPr txBox="1"/>
          <p:nvPr/>
        </p:nvSpPr>
        <p:spPr>
          <a:xfrm>
            <a:off x="5127803" y="4701516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VIEW PAST TEST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79D96B-6AE0-4DBB-B0D2-0F260B93976C}"/>
              </a:ext>
            </a:extLst>
          </p:cNvPr>
          <p:cNvGrpSpPr/>
          <p:nvPr/>
        </p:nvGrpSpPr>
        <p:grpSpPr>
          <a:xfrm>
            <a:off x="3382856" y="350155"/>
            <a:ext cx="433400" cy="433401"/>
            <a:chOff x="4293620" y="350156"/>
            <a:chExt cx="330200" cy="330201"/>
          </a:xfrm>
          <a:solidFill>
            <a:schemeClr val="bg1">
              <a:lumMod val="75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33494AC-7856-49A4-A0BB-09FC009B6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3620" y="350156"/>
              <a:ext cx="330200" cy="330201"/>
            </a:xfrm>
            <a:custGeom>
              <a:avLst/>
              <a:gdLst>
                <a:gd name="T0" fmla="*/ 189 w 208"/>
                <a:gd name="T1" fmla="*/ 19 h 208"/>
                <a:gd name="T2" fmla="*/ 177 w 208"/>
                <a:gd name="T3" fmla="*/ 19 h 208"/>
                <a:gd name="T4" fmla="*/ 157 w 208"/>
                <a:gd name="T5" fmla="*/ 0 h 208"/>
                <a:gd name="T6" fmla="*/ 150 w 208"/>
                <a:gd name="T7" fmla="*/ 0 h 208"/>
                <a:gd name="T8" fmla="*/ 130 w 208"/>
                <a:gd name="T9" fmla="*/ 19 h 208"/>
                <a:gd name="T10" fmla="*/ 118 w 208"/>
                <a:gd name="T11" fmla="*/ 19 h 208"/>
                <a:gd name="T12" fmla="*/ 98 w 208"/>
                <a:gd name="T13" fmla="*/ 0 h 208"/>
                <a:gd name="T14" fmla="*/ 90 w 208"/>
                <a:gd name="T15" fmla="*/ 0 h 208"/>
                <a:gd name="T16" fmla="*/ 70 w 208"/>
                <a:gd name="T17" fmla="*/ 19 h 208"/>
                <a:gd name="T18" fmla="*/ 58 w 208"/>
                <a:gd name="T19" fmla="*/ 19 h 208"/>
                <a:gd name="T20" fmla="*/ 39 w 208"/>
                <a:gd name="T21" fmla="*/ 0 h 208"/>
                <a:gd name="T22" fmla="*/ 31 w 208"/>
                <a:gd name="T23" fmla="*/ 0 h 208"/>
                <a:gd name="T24" fmla="*/ 0 w 208"/>
                <a:gd name="T25" fmla="*/ 19 h 208"/>
                <a:gd name="T26" fmla="*/ 19 w 208"/>
                <a:gd name="T27" fmla="*/ 39 h 208"/>
                <a:gd name="T28" fmla="*/ 19 w 208"/>
                <a:gd name="T29" fmla="*/ 51 h 208"/>
                <a:gd name="T30" fmla="*/ 0 w 208"/>
                <a:gd name="T31" fmla="*/ 70 h 208"/>
                <a:gd name="T32" fmla="*/ 0 w 208"/>
                <a:gd name="T33" fmla="*/ 78 h 208"/>
                <a:gd name="T34" fmla="*/ 19 w 208"/>
                <a:gd name="T35" fmla="*/ 98 h 208"/>
                <a:gd name="T36" fmla="*/ 19 w 208"/>
                <a:gd name="T37" fmla="*/ 110 h 208"/>
                <a:gd name="T38" fmla="*/ 0 w 208"/>
                <a:gd name="T39" fmla="*/ 130 h 208"/>
                <a:gd name="T40" fmla="*/ 0 w 208"/>
                <a:gd name="T41" fmla="*/ 138 h 208"/>
                <a:gd name="T42" fmla="*/ 19 w 208"/>
                <a:gd name="T43" fmla="*/ 157 h 208"/>
                <a:gd name="T44" fmla="*/ 19 w 208"/>
                <a:gd name="T45" fmla="*/ 169 h 208"/>
                <a:gd name="T46" fmla="*/ 0 w 208"/>
                <a:gd name="T47" fmla="*/ 189 h 208"/>
                <a:gd name="T48" fmla="*/ 31 w 208"/>
                <a:gd name="T49" fmla="*/ 208 h 208"/>
                <a:gd name="T50" fmla="*/ 39 w 208"/>
                <a:gd name="T51" fmla="*/ 208 h 208"/>
                <a:gd name="T52" fmla="*/ 58 w 208"/>
                <a:gd name="T53" fmla="*/ 189 h 208"/>
                <a:gd name="T54" fmla="*/ 70 w 208"/>
                <a:gd name="T55" fmla="*/ 189 h 208"/>
                <a:gd name="T56" fmla="*/ 90 w 208"/>
                <a:gd name="T57" fmla="*/ 208 h 208"/>
                <a:gd name="T58" fmla="*/ 98 w 208"/>
                <a:gd name="T59" fmla="*/ 208 h 208"/>
                <a:gd name="T60" fmla="*/ 118 w 208"/>
                <a:gd name="T61" fmla="*/ 189 h 208"/>
                <a:gd name="T62" fmla="*/ 130 w 208"/>
                <a:gd name="T63" fmla="*/ 189 h 208"/>
                <a:gd name="T64" fmla="*/ 150 w 208"/>
                <a:gd name="T65" fmla="*/ 208 h 208"/>
                <a:gd name="T66" fmla="*/ 157 w 208"/>
                <a:gd name="T67" fmla="*/ 208 h 208"/>
                <a:gd name="T68" fmla="*/ 177 w 208"/>
                <a:gd name="T69" fmla="*/ 189 h 208"/>
                <a:gd name="T70" fmla="*/ 189 w 208"/>
                <a:gd name="T71" fmla="*/ 189 h 208"/>
                <a:gd name="T72" fmla="*/ 189 w 208"/>
                <a:gd name="T73" fmla="*/ 177 h 208"/>
                <a:gd name="T74" fmla="*/ 208 w 208"/>
                <a:gd name="T75" fmla="*/ 157 h 208"/>
                <a:gd name="T76" fmla="*/ 208 w 208"/>
                <a:gd name="T77" fmla="*/ 150 h 208"/>
                <a:gd name="T78" fmla="*/ 189 w 208"/>
                <a:gd name="T79" fmla="*/ 130 h 208"/>
                <a:gd name="T80" fmla="*/ 189 w 208"/>
                <a:gd name="T81" fmla="*/ 118 h 208"/>
                <a:gd name="T82" fmla="*/ 208 w 208"/>
                <a:gd name="T83" fmla="*/ 98 h 208"/>
                <a:gd name="T84" fmla="*/ 208 w 208"/>
                <a:gd name="T85" fmla="*/ 90 h 208"/>
                <a:gd name="T86" fmla="*/ 189 w 208"/>
                <a:gd name="T87" fmla="*/ 70 h 208"/>
                <a:gd name="T88" fmla="*/ 189 w 208"/>
                <a:gd name="T89" fmla="*/ 58 h 208"/>
                <a:gd name="T90" fmla="*/ 208 w 208"/>
                <a:gd name="T91" fmla="*/ 39 h 208"/>
                <a:gd name="T92" fmla="*/ 208 w 208"/>
                <a:gd name="T93" fmla="*/ 31 h 208"/>
                <a:gd name="T94" fmla="*/ 177 w 208"/>
                <a:gd name="T95" fmla="*/ 17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8">
                  <a:moveTo>
                    <a:pt x="208" y="31"/>
                  </a:moveTo>
                  <a:lnTo>
                    <a:pt x="208" y="19"/>
                  </a:lnTo>
                  <a:lnTo>
                    <a:pt x="189" y="19"/>
                  </a:lnTo>
                  <a:lnTo>
                    <a:pt x="189" y="0"/>
                  </a:lnTo>
                  <a:lnTo>
                    <a:pt x="177" y="0"/>
                  </a:lnTo>
                  <a:lnTo>
                    <a:pt x="177" y="19"/>
                  </a:lnTo>
                  <a:lnTo>
                    <a:pt x="169" y="19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7" y="19"/>
                  </a:lnTo>
                  <a:lnTo>
                    <a:pt x="150" y="19"/>
                  </a:lnTo>
                  <a:lnTo>
                    <a:pt x="150" y="0"/>
                  </a:lnTo>
                  <a:lnTo>
                    <a:pt x="138" y="0"/>
                  </a:lnTo>
                  <a:lnTo>
                    <a:pt x="138" y="19"/>
                  </a:lnTo>
                  <a:lnTo>
                    <a:pt x="130" y="19"/>
                  </a:lnTo>
                  <a:lnTo>
                    <a:pt x="130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10" y="19"/>
                  </a:lnTo>
                  <a:lnTo>
                    <a:pt x="110" y="0"/>
                  </a:lnTo>
                  <a:lnTo>
                    <a:pt x="98" y="0"/>
                  </a:lnTo>
                  <a:lnTo>
                    <a:pt x="98" y="19"/>
                  </a:lnTo>
                  <a:lnTo>
                    <a:pt x="90" y="19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8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19"/>
                  </a:lnTo>
                  <a:lnTo>
                    <a:pt x="51" y="19"/>
                  </a:lnTo>
                  <a:lnTo>
                    <a:pt x="51" y="0"/>
                  </a:lnTo>
                  <a:lnTo>
                    <a:pt x="39" y="0"/>
                  </a:lnTo>
                  <a:lnTo>
                    <a:pt x="39" y="19"/>
                  </a:lnTo>
                  <a:lnTo>
                    <a:pt x="31" y="19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19" y="31"/>
                  </a:lnTo>
                  <a:lnTo>
                    <a:pt x="19" y="39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19" y="51"/>
                  </a:lnTo>
                  <a:lnTo>
                    <a:pt x="19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19" y="70"/>
                  </a:lnTo>
                  <a:lnTo>
                    <a:pt x="19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9" y="90"/>
                  </a:lnTo>
                  <a:lnTo>
                    <a:pt x="19" y="98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19" y="110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19" y="130"/>
                  </a:lnTo>
                  <a:lnTo>
                    <a:pt x="19" y="138"/>
                  </a:lnTo>
                  <a:lnTo>
                    <a:pt x="0" y="138"/>
                  </a:lnTo>
                  <a:lnTo>
                    <a:pt x="0" y="150"/>
                  </a:lnTo>
                  <a:lnTo>
                    <a:pt x="19" y="150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169"/>
                  </a:lnTo>
                  <a:lnTo>
                    <a:pt x="19" y="169"/>
                  </a:lnTo>
                  <a:lnTo>
                    <a:pt x="19" y="177"/>
                  </a:lnTo>
                  <a:lnTo>
                    <a:pt x="0" y="177"/>
                  </a:lnTo>
                  <a:lnTo>
                    <a:pt x="0" y="189"/>
                  </a:lnTo>
                  <a:lnTo>
                    <a:pt x="19" y="189"/>
                  </a:lnTo>
                  <a:lnTo>
                    <a:pt x="19" y="208"/>
                  </a:lnTo>
                  <a:lnTo>
                    <a:pt x="31" y="208"/>
                  </a:lnTo>
                  <a:lnTo>
                    <a:pt x="31" y="189"/>
                  </a:lnTo>
                  <a:lnTo>
                    <a:pt x="39" y="189"/>
                  </a:lnTo>
                  <a:lnTo>
                    <a:pt x="39" y="208"/>
                  </a:lnTo>
                  <a:lnTo>
                    <a:pt x="51" y="208"/>
                  </a:lnTo>
                  <a:lnTo>
                    <a:pt x="51" y="189"/>
                  </a:lnTo>
                  <a:lnTo>
                    <a:pt x="58" y="189"/>
                  </a:lnTo>
                  <a:lnTo>
                    <a:pt x="58" y="208"/>
                  </a:lnTo>
                  <a:lnTo>
                    <a:pt x="70" y="208"/>
                  </a:lnTo>
                  <a:lnTo>
                    <a:pt x="70" y="189"/>
                  </a:lnTo>
                  <a:lnTo>
                    <a:pt x="78" y="189"/>
                  </a:lnTo>
                  <a:lnTo>
                    <a:pt x="78" y="208"/>
                  </a:lnTo>
                  <a:lnTo>
                    <a:pt x="90" y="208"/>
                  </a:lnTo>
                  <a:lnTo>
                    <a:pt x="90" y="189"/>
                  </a:lnTo>
                  <a:lnTo>
                    <a:pt x="98" y="189"/>
                  </a:lnTo>
                  <a:lnTo>
                    <a:pt x="98" y="208"/>
                  </a:lnTo>
                  <a:lnTo>
                    <a:pt x="110" y="208"/>
                  </a:lnTo>
                  <a:lnTo>
                    <a:pt x="110" y="189"/>
                  </a:lnTo>
                  <a:lnTo>
                    <a:pt x="118" y="189"/>
                  </a:lnTo>
                  <a:lnTo>
                    <a:pt x="118" y="208"/>
                  </a:lnTo>
                  <a:lnTo>
                    <a:pt x="130" y="208"/>
                  </a:lnTo>
                  <a:lnTo>
                    <a:pt x="130" y="189"/>
                  </a:lnTo>
                  <a:lnTo>
                    <a:pt x="138" y="189"/>
                  </a:lnTo>
                  <a:lnTo>
                    <a:pt x="138" y="208"/>
                  </a:lnTo>
                  <a:lnTo>
                    <a:pt x="150" y="208"/>
                  </a:lnTo>
                  <a:lnTo>
                    <a:pt x="150" y="189"/>
                  </a:lnTo>
                  <a:lnTo>
                    <a:pt x="157" y="189"/>
                  </a:lnTo>
                  <a:lnTo>
                    <a:pt x="157" y="208"/>
                  </a:lnTo>
                  <a:lnTo>
                    <a:pt x="169" y="208"/>
                  </a:lnTo>
                  <a:lnTo>
                    <a:pt x="169" y="189"/>
                  </a:lnTo>
                  <a:lnTo>
                    <a:pt x="177" y="189"/>
                  </a:lnTo>
                  <a:lnTo>
                    <a:pt x="177" y="208"/>
                  </a:lnTo>
                  <a:lnTo>
                    <a:pt x="189" y="208"/>
                  </a:lnTo>
                  <a:lnTo>
                    <a:pt x="189" y="189"/>
                  </a:lnTo>
                  <a:lnTo>
                    <a:pt x="208" y="189"/>
                  </a:lnTo>
                  <a:lnTo>
                    <a:pt x="208" y="177"/>
                  </a:lnTo>
                  <a:lnTo>
                    <a:pt x="189" y="177"/>
                  </a:lnTo>
                  <a:lnTo>
                    <a:pt x="189" y="169"/>
                  </a:lnTo>
                  <a:lnTo>
                    <a:pt x="208" y="169"/>
                  </a:lnTo>
                  <a:lnTo>
                    <a:pt x="208" y="157"/>
                  </a:lnTo>
                  <a:lnTo>
                    <a:pt x="189" y="157"/>
                  </a:lnTo>
                  <a:lnTo>
                    <a:pt x="189" y="150"/>
                  </a:lnTo>
                  <a:lnTo>
                    <a:pt x="208" y="150"/>
                  </a:lnTo>
                  <a:lnTo>
                    <a:pt x="208" y="138"/>
                  </a:lnTo>
                  <a:lnTo>
                    <a:pt x="189" y="138"/>
                  </a:lnTo>
                  <a:lnTo>
                    <a:pt x="189" y="130"/>
                  </a:lnTo>
                  <a:lnTo>
                    <a:pt x="208" y="130"/>
                  </a:lnTo>
                  <a:lnTo>
                    <a:pt x="208" y="118"/>
                  </a:lnTo>
                  <a:lnTo>
                    <a:pt x="189" y="118"/>
                  </a:lnTo>
                  <a:lnTo>
                    <a:pt x="189" y="110"/>
                  </a:lnTo>
                  <a:lnTo>
                    <a:pt x="208" y="110"/>
                  </a:lnTo>
                  <a:lnTo>
                    <a:pt x="208" y="98"/>
                  </a:lnTo>
                  <a:lnTo>
                    <a:pt x="189" y="98"/>
                  </a:lnTo>
                  <a:lnTo>
                    <a:pt x="189" y="90"/>
                  </a:lnTo>
                  <a:lnTo>
                    <a:pt x="208" y="90"/>
                  </a:lnTo>
                  <a:lnTo>
                    <a:pt x="208" y="78"/>
                  </a:lnTo>
                  <a:lnTo>
                    <a:pt x="189" y="78"/>
                  </a:lnTo>
                  <a:lnTo>
                    <a:pt x="189" y="70"/>
                  </a:lnTo>
                  <a:lnTo>
                    <a:pt x="208" y="70"/>
                  </a:lnTo>
                  <a:lnTo>
                    <a:pt x="208" y="58"/>
                  </a:lnTo>
                  <a:lnTo>
                    <a:pt x="189" y="58"/>
                  </a:lnTo>
                  <a:lnTo>
                    <a:pt x="189" y="51"/>
                  </a:lnTo>
                  <a:lnTo>
                    <a:pt x="208" y="51"/>
                  </a:lnTo>
                  <a:lnTo>
                    <a:pt x="208" y="39"/>
                  </a:lnTo>
                  <a:lnTo>
                    <a:pt x="189" y="39"/>
                  </a:lnTo>
                  <a:lnTo>
                    <a:pt x="189" y="31"/>
                  </a:lnTo>
                  <a:lnTo>
                    <a:pt x="208" y="31"/>
                  </a:lnTo>
                  <a:close/>
                  <a:moveTo>
                    <a:pt x="31" y="31"/>
                  </a:moveTo>
                  <a:lnTo>
                    <a:pt x="177" y="31"/>
                  </a:lnTo>
                  <a:lnTo>
                    <a:pt x="177" y="177"/>
                  </a:lnTo>
                  <a:lnTo>
                    <a:pt x="31" y="177"/>
                  </a:lnTo>
                  <a:lnTo>
                    <a:pt x="3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79E35EB-F734-47E8-A949-33D14A4A1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24769"/>
              <a:ext cx="904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04E8ACFB-D0A7-4FC3-9DCB-D75D89FF1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58106"/>
              <a:ext cx="71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5A65D9C-5027-4601-9521-0AE2A1EE5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0933" y="407306"/>
              <a:ext cx="190500" cy="217488"/>
            </a:xfrm>
            <a:custGeom>
              <a:avLst/>
              <a:gdLst>
                <a:gd name="T0" fmla="*/ 1024 w 1184"/>
                <a:gd name="T1" fmla="*/ 268 h 1348"/>
                <a:gd name="T2" fmla="*/ 864 w 1184"/>
                <a:gd name="T3" fmla="*/ 428 h 1348"/>
                <a:gd name="T4" fmla="*/ 964 w 1184"/>
                <a:gd name="T5" fmla="*/ 576 h 1348"/>
                <a:gd name="T6" fmla="*/ 964 w 1184"/>
                <a:gd name="T7" fmla="*/ 1128 h 1348"/>
                <a:gd name="T8" fmla="*/ 752 w 1184"/>
                <a:gd name="T9" fmla="*/ 1128 h 1348"/>
                <a:gd name="T10" fmla="*/ 752 w 1184"/>
                <a:gd name="T11" fmla="*/ 308 h 1348"/>
                <a:gd name="T12" fmla="*/ 852 w 1184"/>
                <a:gd name="T13" fmla="*/ 160 h 1348"/>
                <a:gd name="T14" fmla="*/ 692 w 1184"/>
                <a:gd name="T15" fmla="*/ 0 h 1348"/>
                <a:gd name="T16" fmla="*/ 532 w 1184"/>
                <a:gd name="T17" fmla="*/ 160 h 1348"/>
                <a:gd name="T18" fmla="*/ 632 w 1184"/>
                <a:gd name="T19" fmla="*/ 308 h 1348"/>
                <a:gd name="T20" fmla="*/ 632 w 1184"/>
                <a:gd name="T21" fmla="*/ 756 h 1348"/>
                <a:gd name="T22" fmla="*/ 308 w 1184"/>
                <a:gd name="T23" fmla="*/ 756 h 1348"/>
                <a:gd name="T24" fmla="*/ 160 w 1184"/>
                <a:gd name="T25" fmla="*/ 656 h 1348"/>
                <a:gd name="T26" fmla="*/ 0 w 1184"/>
                <a:gd name="T27" fmla="*/ 816 h 1348"/>
                <a:gd name="T28" fmla="*/ 160 w 1184"/>
                <a:gd name="T29" fmla="*/ 976 h 1348"/>
                <a:gd name="T30" fmla="*/ 308 w 1184"/>
                <a:gd name="T31" fmla="*/ 876 h 1348"/>
                <a:gd name="T32" fmla="*/ 632 w 1184"/>
                <a:gd name="T33" fmla="*/ 876 h 1348"/>
                <a:gd name="T34" fmla="*/ 632 w 1184"/>
                <a:gd name="T35" fmla="*/ 1128 h 1348"/>
                <a:gd name="T36" fmla="*/ 308 w 1184"/>
                <a:gd name="T37" fmla="*/ 1128 h 1348"/>
                <a:gd name="T38" fmla="*/ 160 w 1184"/>
                <a:gd name="T39" fmla="*/ 1028 h 1348"/>
                <a:gd name="T40" fmla="*/ 0 w 1184"/>
                <a:gd name="T41" fmla="*/ 1188 h 1348"/>
                <a:gd name="T42" fmla="*/ 160 w 1184"/>
                <a:gd name="T43" fmla="*/ 1348 h 1348"/>
                <a:gd name="T44" fmla="*/ 308 w 1184"/>
                <a:gd name="T45" fmla="*/ 1248 h 1348"/>
                <a:gd name="T46" fmla="*/ 1084 w 1184"/>
                <a:gd name="T47" fmla="*/ 1248 h 1348"/>
                <a:gd name="T48" fmla="*/ 1084 w 1184"/>
                <a:gd name="T49" fmla="*/ 576 h 1348"/>
                <a:gd name="T50" fmla="*/ 1184 w 1184"/>
                <a:gd name="T51" fmla="*/ 428 h 1348"/>
                <a:gd name="T52" fmla="*/ 1024 w 1184"/>
                <a:gd name="T53" fmla="*/ 268 h 1348"/>
                <a:gd name="T54" fmla="*/ 160 w 1184"/>
                <a:gd name="T55" fmla="*/ 856 h 1348"/>
                <a:gd name="T56" fmla="*/ 120 w 1184"/>
                <a:gd name="T57" fmla="*/ 816 h 1348"/>
                <a:gd name="T58" fmla="*/ 160 w 1184"/>
                <a:gd name="T59" fmla="*/ 776 h 1348"/>
                <a:gd name="T60" fmla="*/ 200 w 1184"/>
                <a:gd name="T61" fmla="*/ 816 h 1348"/>
                <a:gd name="T62" fmla="*/ 160 w 1184"/>
                <a:gd name="T63" fmla="*/ 856 h 1348"/>
                <a:gd name="T64" fmla="*/ 692 w 1184"/>
                <a:gd name="T65" fmla="*/ 120 h 1348"/>
                <a:gd name="T66" fmla="*/ 732 w 1184"/>
                <a:gd name="T67" fmla="*/ 160 h 1348"/>
                <a:gd name="T68" fmla="*/ 692 w 1184"/>
                <a:gd name="T69" fmla="*/ 200 h 1348"/>
                <a:gd name="T70" fmla="*/ 652 w 1184"/>
                <a:gd name="T71" fmla="*/ 160 h 1348"/>
                <a:gd name="T72" fmla="*/ 692 w 1184"/>
                <a:gd name="T73" fmla="*/ 120 h 1348"/>
                <a:gd name="T74" fmla="*/ 160 w 1184"/>
                <a:gd name="T75" fmla="*/ 1228 h 1348"/>
                <a:gd name="T76" fmla="*/ 120 w 1184"/>
                <a:gd name="T77" fmla="*/ 1188 h 1348"/>
                <a:gd name="T78" fmla="*/ 160 w 1184"/>
                <a:gd name="T79" fmla="*/ 1148 h 1348"/>
                <a:gd name="T80" fmla="*/ 200 w 1184"/>
                <a:gd name="T81" fmla="*/ 1188 h 1348"/>
                <a:gd name="T82" fmla="*/ 160 w 1184"/>
                <a:gd name="T83" fmla="*/ 1228 h 1348"/>
                <a:gd name="T84" fmla="*/ 1024 w 1184"/>
                <a:gd name="T85" fmla="*/ 388 h 1348"/>
                <a:gd name="T86" fmla="*/ 1064 w 1184"/>
                <a:gd name="T87" fmla="*/ 428 h 1348"/>
                <a:gd name="T88" fmla="*/ 1024 w 1184"/>
                <a:gd name="T89" fmla="*/ 468 h 1348"/>
                <a:gd name="T90" fmla="*/ 984 w 1184"/>
                <a:gd name="T91" fmla="*/ 428 h 1348"/>
                <a:gd name="T92" fmla="*/ 1024 w 1184"/>
                <a:gd name="T93" fmla="*/ 388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4" h="1348">
                  <a:moveTo>
                    <a:pt x="1024" y="268"/>
                  </a:moveTo>
                  <a:cubicBezTo>
                    <a:pt x="936" y="268"/>
                    <a:pt x="864" y="340"/>
                    <a:pt x="864" y="428"/>
                  </a:cubicBezTo>
                  <a:cubicBezTo>
                    <a:pt x="864" y="495"/>
                    <a:pt x="905" y="552"/>
                    <a:pt x="964" y="576"/>
                  </a:cubicBezTo>
                  <a:cubicBezTo>
                    <a:pt x="964" y="1128"/>
                    <a:pt x="964" y="1128"/>
                    <a:pt x="964" y="1128"/>
                  </a:cubicBezTo>
                  <a:cubicBezTo>
                    <a:pt x="752" y="1128"/>
                    <a:pt x="752" y="1128"/>
                    <a:pt x="752" y="1128"/>
                  </a:cubicBezTo>
                  <a:cubicBezTo>
                    <a:pt x="752" y="308"/>
                    <a:pt x="752" y="308"/>
                    <a:pt x="752" y="308"/>
                  </a:cubicBezTo>
                  <a:cubicBezTo>
                    <a:pt x="811" y="284"/>
                    <a:pt x="852" y="227"/>
                    <a:pt x="852" y="160"/>
                  </a:cubicBezTo>
                  <a:cubicBezTo>
                    <a:pt x="852" y="72"/>
                    <a:pt x="780" y="0"/>
                    <a:pt x="692" y="0"/>
                  </a:cubicBezTo>
                  <a:cubicBezTo>
                    <a:pt x="604" y="0"/>
                    <a:pt x="532" y="72"/>
                    <a:pt x="532" y="160"/>
                  </a:cubicBezTo>
                  <a:cubicBezTo>
                    <a:pt x="532" y="227"/>
                    <a:pt x="573" y="284"/>
                    <a:pt x="632" y="308"/>
                  </a:cubicBezTo>
                  <a:cubicBezTo>
                    <a:pt x="632" y="756"/>
                    <a:pt x="632" y="756"/>
                    <a:pt x="632" y="756"/>
                  </a:cubicBezTo>
                  <a:cubicBezTo>
                    <a:pt x="308" y="756"/>
                    <a:pt x="308" y="756"/>
                    <a:pt x="308" y="756"/>
                  </a:cubicBezTo>
                  <a:cubicBezTo>
                    <a:pt x="284" y="697"/>
                    <a:pt x="227" y="656"/>
                    <a:pt x="160" y="656"/>
                  </a:cubicBezTo>
                  <a:cubicBezTo>
                    <a:pt x="72" y="656"/>
                    <a:pt x="0" y="728"/>
                    <a:pt x="0" y="816"/>
                  </a:cubicBezTo>
                  <a:cubicBezTo>
                    <a:pt x="0" y="904"/>
                    <a:pt x="72" y="976"/>
                    <a:pt x="160" y="976"/>
                  </a:cubicBezTo>
                  <a:cubicBezTo>
                    <a:pt x="227" y="976"/>
                    <a:pt x="284" y="935"/>
                    <a:pt x="308" y="876"/>
                  </a:cubicBezTo>
                  <a:cubicBezTo>
                    <a:pt x="632" y="876"/>
                    <a:pt x="632" y="876"/>
                    <a:pt x="632" y="876"/>
                  </a:cubicBezTo>
                  <a:cubicBezTo>
                    <a:pt x="632" y="1128"/>
                    <a:pt x="632" y="1128"/>
                    <a:pt x="632" y="1128"/>
                  </a:cubicBezTo>
                  <a:cubicBezTo>
                    <a:pt x="308" y="1128"/>
                    <a:pt x="308" y="1128"/>
                    <a:pt x="308" y="1128"/>
                  </a:cubicBezTo>
                  <a:cubicBezTo>
                    <a:pt x="284" y="1069"/>
                    <a:pt x="227" y="1028"/>
                    <a:pt x="160" y="1028"/>
                  </a:cubicBezTo>
                  <a:cubicBezTo>
                    <a:pt x="72" y="1028"/>
                    <a:pt x="0" y="1100"/>
                    <a:pt x="0" y="1188"/>
                  </a:cubicBezTo>
                  <a:cubicBezTo>
                    <a:pt x="0" y="1276"/>
                    <a:pt x="72" y="1348"/>
                    <a:pt x="160" y="1348"/>
                  </a:cubicBezTo>
                  <a:cubicBezTo>
                    <a:pt x="227" y="1348"/>
                    <a:pt x="284" y="1307"/>
                    <a:pt x="308" y="1248"/>
                  </a:cubicBezTo>
                  <a:cubicBezTo>
                    <a:pt x="1084" y="1248"/>
                    <a:pt x="1084" y="1248"/>
                    <a:pt x="1084" y="1248"/>
                  </a:cubicBezTo>
                  <a:cubicBezTo>
                    <a:pt x="1084" y="576"/>
                    <a:pt x="1084" y="576"/>
                    <a:pt x="1084" y="576"/>
                  </a:cubicBezTo>
                  <a:cubicBezTo>
                    <a:pt x="1143" y="552"/>
                    <a:pt x="1184" y="495"/>
                    <a:pt x="1184" y="428"/>
                  </a:cubicBezTo>
                  <a:cubicBezTo>
                    <a:pt x="1184" y="340"/>
                    <a:pt x="1112" y="268"/>
                    <a:pt x="1024" y="268"/>
                  </a:cubicBezTo>
                  <a:close/>
                  <a:moveTo>
                    <a:pt x="160" y="856"/>
                  </a:moveTo>
                  <a:cubicBezTo>
                    <a:pt x="138" y="856"/>
                    <a:pt x="120" y="838"/>
                    <a:pt x="120" y="816"/>
                  </a:cubicBezTo>
                  <a:cubicBezTo>
                    <a:pt x="120" y="794"/>
                    <a:pt x="138" y="776"/>
                    <a:pt x="160" y="776"/>
                  </a:cubicBezTo>
                  <a:cubicBezTo>
                    <a:pt x="182" y="776"/>
                    <a:pt x="200" y="794"/>
                    <a:pt x="200" y="816"/>
                  </a:cubicBezTo>
                  <a:cubicBezTo>
                    <a:pt x="200" y="838"/>
                    <a:pt x="182" y="856"/>
                    <a:pt x="160" y="856"/>
                  </a:cubicBezTo>
                  <a:close/>
                  <a:moveTo>
                    <a:pt x="692" y="120"/>
                  </a:moveTo>
                  <a:cubicBezTo>
                    <a:pt x="714" y="120"/>
                    <a:pt x="732" y="138"/>
                    <a:pt x="732" y="160"/>
                  </a:cubicBezTo>
                  <a:cubicBezTo>
                    <a:pt x="732" y="182"/>
                    <a:pt x="714" y="200"/>
                    <a:pt x="692" y="200"/>
                  </a:cubicBezTo>
                  <a:cubicBezTo>
                    <a:pt x="670" y="200"/>
                    <a:pt x="652" y="182"/>
                    <a:pt x="652" y="160"/>
                  </a:cubicBezTo>
                  <a:cubicBezTo>
                    <a:pt x="652" y="138"/>
                    <a:pt x="670" y="120"/>
                    <a:pt x="692" y="120"/>
                  </a:cubicBezTo>
                  <a:close/>
                  <a:moveTo>
                    <a:pt x="160" y="1228"/>
                  </a:moveTo>
                  <a:cubicBezTo>
                    <a:pt x="138" y="1228"/>
                    <a:pt x="120" y="1210"/>
                    <a:pt x="120" y="1188"/>
                  </a:cubicBezTo>
                  <a:cubicBezTo>
                    <a:pt x="120" y="1166"/>
                    <a:pt x="138" y="1148"/>
                    <a:pt x="160" y="1148"/>
                  </a:cubicBezTo>
                  <a:cubicBezTo>
                    <a:pt x="182" y="1148"/>
                    <a:pt x="200" y="1166"/>
                    <a:pt x="200" y="1188"/>
                  </a:cubicBezTo>
                  <a:cubicBezTo>
                    <a:pt x="200" y="1210"/>
                    <a:pt x="182" y="1228"/>
                    <a:pt x="160" y="1228"/>
                  </a:cubicBezTo>
                  <a:close/>
                  <a:moveTo>
                    <a:pt x="1024" y="388"/>
                  </a:moveTo>
                  <a:cubicBezTo>
                    <a:pt x="1046" y="388"/>
                    <a:pt x="1064" y="406"/>
                    <a:pt x="1064" y="428"/>
                  </a:cubicBezTo>
                  <a:cubicBezTo>
                    <a:pt x="1064" y="450"/>
                    <a:pt x="1046" y="468"/>
                    <a:pt x="1024" y="468"/>
                  </a:cubicBezTo>
                  <a:cubicBezTo>
                    <a:pt x="1002" y="468"/>
                    <a:pt x="984" y="450"/>
                    <a:pt x="984" y="428"/>
                  </a:cubicBezTo>
                  <a:cubicBezTo>
                    <a:pt x="984" y="406"/>
                    <a:pt x="1002" y="388"/>
                    <a:pt x="1024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3038559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7408871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5281253" y="4517523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581186" y="3723847"/>
            <a:ext cx="514049" cy="514046"/>
            <a:chOff x="5778500" y="5091113"/>
            <a:chExt cx="498475" cy="498475"/>
          </a:xfrm>
          <a:solidFill>
            <a:schemeClr val="bg1">
              <a:lumMod val="75000"/>
            </a:schemeClr>
          </a:solidFill>
        </p:grpSpPr>
        <p:sp>
          <p:nvSpPr>
            <p:cNvPr id="78" name="Freeform 502"/>
            <p:cNvSpPr>
              <a:spLocks noEditPoints="1"/>
            </p:cNvSpPr>
            <p:nvPr/>
          </p:nvSpPr>
          <p:spPr bwMode="auto">
            <a:xfrm>
              <a:off x="5778500" y="5091113"/>
              <a:ext cx="498475" cy="498475"/>
            </a:xfrm>
            <a:custGeom>
              <a:avLst/>
              <a:gdLst>
                <a:gd name="T0" fmla="*/ 483 w 3450"/>
                <a:gd name="T1" fmla="*/ 566 h 3451"/>
                <a:gd name="T2" fmla="*/ 516 w 3450"/>
                <a:gd name="T3" fmla="*/ 2934 h 3451"/>
                <a:gd name="T4" fmla="*/ 2884 w 3450"/>
                <a:gd name="T5" fmla="*/ 2968 h 3451"/>
                <a:gd name="T6" fmla="*/ 2980 w 3450"/>
                <a:gd name="T7" fmla="*/ 627 h 3451"/>
                <a:gd name="T8" fmla="*/ 2854 w 3450"/>
                <a:gd name="T9" fmla="*/ 474 h 3451"/>
                <a:gd name="T10" fmla="*/ 852 w 3450"/>
                <a:gd name="T11" fmla="*/ 39 h 3451"/>
                <a:gd name="T12" fmla="*/ 1187 w 3450"/>
                <a:gd name="T13" fmla="*/ 39 h 3451"/>
                <a:gd name="T14" fmla="*/ 1310 w 3450"/>
                <a:gd name="T15" fmla="*/ 23 h 3451"/>
                <a:gd name="T16" fmla="*/ 1650 w 3450"/>
                <a:gd name="T17" fmla="*/ 57 h 3451"/>
                <a:gd name="T18" fmla="*/ 1764 w 3450"/>
                <a:gd name="T19" fmla="*/ 11 h 3451"/>
                <a:gd name="T20" fmla="*/ 2117 w 3450"/>
                <a:gd name="T21" fmla="*/ 78 h 3451"/>
                <a:gd name="T22" fmla="*/ 2217 w 3450"/>
                <a:gd name="T23" fmla="*/ 2 h 3451"/>
                <a:gd name="T24" fmla="*/ 2587 w 3450"/>
                <a:gd name="T25" fmla="*/ 313 h 3451"/>
                <a:gd name="T26" fmla="*/ 2666 w 3450"/>
                <a:gd name="T27" fmla="*/ 0 h 3451"/>
                <a:gd name="T28" fmla="*/ 2744 w 3450"/>
                <a:gd name="T29" fmla="*/ 313 h 3451"/>
                <a:gd name="T30" fmla="*/ 3045 w 3450"/>
                <a:gd name="T31" fmla="*/ 406 h 3451"/>
                <a:gd name="T32" fmla="*/ 3136 w 3450"/>
                <a:gd name="T33" fmla="*/ 706 h 3451"/>
                <a:gd name="T34" fmla="*/ 3450 w 3450"/>
                <a:gd name="T35" fmla="*/ 785 h 3451"/>
                <a:gd name="T36" fmla="*/ 3136 w 3450"/>
                <a:gd name="T37" fmla="*/ 862 h 3451"/>
                <a:gd name="T38" fmla="*/ 3447 w 3450"/>
                <a:gd name="T39" fmla="*/ 1234 h 3451"/>
                <a:gd name="T40" fmla="*/ 3371 w 3450"/>
                <a:gd name="T41" fmla="*/ 1333 h 3451"/>
                <a:gd name="T42" fmla="*/ 3439 w 3450"/>
                <a:gd name="T43" fmla="*/ 1686 h 3451"/>
                <a:gd name="T44" fmla="*/ 3392 w 3450"/>
                <a:gd name="T45" fmla="*/ 1801 h 3451"/>
                <a:gd name="T46" fmla="*/ 3427 w 3450"/>
                <a:gd name="T47" fmla="*/ 2140 h 3451"/>
                <a:gd name="T48" fmla="*/ 3411 w 3450"/>
                <a:gd name="T49" fmla="*/ 2264 h 3451"/>
                <a:gd name="T50" fmla="*/ 3411 w 3450"/>
                <a:gd name="T51" fmla="*/ 2599 h 3451"/>
                <a:gd name="T52" fmla="*/ 3427 w 3450"/>
                <a:gd name="T53" fmla="*/ 2722 h 3451"/>
                <a:gd name="T54" fmla="*/ 3124 w 3450"/>
                <a:gd name="T55" fmla="*/ 2907 h 3451"/>
                <a:gd name="T56" fmla="*/ 2945 w 3450"/>
                <a:gd name="T57" fmla="*/ 3112 h 3451"/>
                <a:gd name="T58" fmla="*/ 2734 w 3450"/>
                <a:gd name="T59" fmla="*/ 3412 h 3451"/>
                <a:gd name="T60" fmla="*/ 2610 w 3450"/>
                <a:gd name="T61" fmla="*/ 3427 h 3451"/>
                <a:gd name="T62" fmla="*/ 2271 w 3450"/>
                <a:gd name="T63" fmla="*/ 3393 h 3451"/>
                <a:gd name="T64" fmla="*/ 2156 w 3450"/>
                <a:gd name="T65" fmla="*/ 3440 h 3451"/>
                <a:gd name="T66" fmla="*/ 1803 w 3450"/>
                <a:gd name="T67" fmla="*/ 3373 h 3451"/>
                <a:gd name="T68" fmla="*/ 1704 w 3450"/>
                <a:gd name="T69" fmla="*/ 3448 h 3451"/>
                <a:gd name="T70" fmla="*/ 1333 w 3450"/>
                <a:gd name="T71" fmla="*/ 3137 h 3451"/>
                <a:gd name="T72" fmla="*/ 1255 w 3450"/>
                <a:gd name="T73" fmla="*/ 3451 h 3451"/>
                <a:gd name="T74" fmla="*/ 1176 w 3450"/>
                <a:gd name="T75" fmla="*/ 3137 h 3451"/>
                <a:gd name="T76" fmla="*/ 805 w 3450"/>
                <a:gd name="T77" fmla="*/ 3448 h 3451"/>
                <a:gd name="T78" fmla="*/ 706 w 3450"/>
                <a:gd name="T79" fmla="*/ 3373 h 3451"/>
                <a:gd name="T80" fmla="*/ 436 w 3450"/>
                <a:gd name="T81" fmla="*/ 3072 h 3451"/>
                <a:gd name="T82" fmla="*/ 314 w 3450"/>
                <a:gd name="T83" fmla="*/ 2824 h 3451"/>
                <a:gd name="T84" fmla="*/ 3 w 3450"/>
                <a:gd name="T85" fmla="*/ 2687 h 3451"/>
                <a:gd name="T86" fmla="*/ 58 w 3450"/>
                <a:gd name="T87" fmla="*/ 2591 h 3451"/>
                <a:gd name="T88" fmla="*/ 23 w 3450"/>
                <a:gd name="T89" fmla="*/ 2251 h 3451"/>
                <a:gd name="T90" fmla="*/ 23 w 3450"/>
                <a:gd name="T91" fmla="*/ 2140 h 3451"/>
                <a:gd name="T92" fmla="*/ 58 w 3450"/>
                <a:gd name="T93" fmla="*/ 1801 h 3451"/>
                <a:gd name="T94" fmla="*/ 3 w 3450"/>
                <a:gd name="T95" fmla="*/ 1704 h 3451"/>
                <a:gd name="T96" fmla="*/ 314 w 3450"/>
                <a:gd name="T97" fmla="*/ 1333 h 3451"/>
                <a:gd name="T98" fmla="*/ 0 w 3450"/>
                <a:gd name="T99" fmla="*/ 1255 h 3451"/>
                <a:gd name="T100" fmla="*/ 79 w 3450"/>
                <a:gd name="T101" fmla="*/ 1176 h 3451"/>
                <a:gd name="T102" fmla="*/ 11 w 3450"/>
                <a:gd name="T103" fmla="*/ 823 h 3451"/>
                <a:gd name="T104" fmla="*/ 39 w 3450"/>
                <a:gd name="T105" fmla="*/ 716 h 3451"/>
                <a:gd name="T106" fmla="*/ 339 w 3450"/>
                <a:gd name="T107" fmla="*/ 505 h 3451"/>
                <a:gd name="T108" fmla="*/ 545 w 3450"/>
                <a:gd name="T109" fmla="*/ 325 h 3451"/>
                <a:gd name="T110" fmla="*/ 729 w 3450"/>
                <a:gd name="T111" fmla="*/ 23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50" h="3451">
                  <a:moveTo>
                    <a:pt x="628" y="471"/>
                  </a:moveTo>
                  <a:lnTo>
                    <a:pt x="596" y="474"/>
                  </a:lnTo>
                  <a:lnTo>
                    <a:pt x="567" y="483"/>
                  </a:lnTo>
                  <a:lnTo>
                    <a:pt x="539" y="497"/>
                  </a:lnTo>
                  <a:lnTo>
                    <a:pt x="516" y="517"/>
                  </a:lnTo>
                  <a:lnTo>
                    <a:pt x="497" y="540"/>
                  </a:lnTo>
                  <a:lnTo>
                    <a:pt x="483" y="566"/>
                  </a:lnTo>
                  <a:lnTo>
                    <a:pt x="474" y="596"/>
                  </a:lnTo>
                  <a:lnTo>
                    <a:pt x="471" y="627"/>
                  </a:lnTo>
                  <a:lnTo>
                    <a:pt x="471" y="2824"/>
                  </a:lnTo>
                  <a:lnTo>
                    <a:pt x="474" y="2855"/>
                  </a:lnTo>
                  <a:lnTo>
                    <a:pt x="483" y="2885"/>
                  </a:lnTo>
                  <a:lnTo>
                    <a:pt x="497" y="2911"/>
                  </a:lnTo>
                  <a:lnTo>
                    <a:pt x="516" y="2934"/>
                  </a:lnTo>
                  <a:lnTo>
                    <a:pt x="539" y="2954"/>
                  </a:lnTo>
                  <a:lnTo>
                    <a:pt x="567" y="2968"/>
                  </a:lnTo>
                  <a:lnTo>
                    <a:pt x="596" y="2977"/>
                  </a:lnTo>
                  <a:lnTo>
                    <a:pt x="628" y="2980"/>
                  </a:lnTo>
                  <a:lnTo>
                    <a:pt x="2822" y="2980"/>
                  </a:lnTo>
                  <a:lnTo>
                    <a:pt x="2854" y="2977"/>
                  </a:lnTo>
                  <a:lnTo>
                    <a:pt x="2884" y="2968"/>
                  </a:lnTo>
                  <a:lnTo>
                    <a:pt x="2910" y="2954"/>
                  </a:lnTo>
                  <a:lnTo>
                    <a:pt x="2933" y="2934"/>
                  </a:lnTo>
                  <a:lnTo>
                    <a:pt x="2952" y="2911"/>
                  </a:lnTo>
                  <a:lnTo>
                    <a:pt x="2967" y="2885"/>
                  </a:lnTo>
                  <a:lnTo>
                    <a:pt x="2976" y="2855"/>
                  </a:lnTo>
                  <a:lnTo>
                    <a:pt x="2980" y="2824"/>
                  </a:lnTo>
                  <a:lnTo>
                    <a:pt x="2980" y="627"/>
                  </a:lnTo>
                  <a:lnTo>
                    <a:pt x="2976" y="596"/>
                  </a:lnTo>
                  <a:lnTo>
                    <a:pt x="2967" y="566"/>
                  </a:lnTo>
                  <a:lnTo>
                    <a:pt x="2952" y="540"/>
                  </a:lnTo>
                  <a:lnTo>
                    <a:pt x="2933" y="517"/>
                  </a:lnTo>
                  <a:lnTo>
                    <a:pt x="2910" y="497"/>
                  </a:lnTo>
                  <a:lnTo>
                    <a:pt x="2884" y="483"/>
                  </a:lnTo>
                  <a:lnTo>
                    <a:pt x="2854" y="474"/>
                  </a:lnTo>
                  <a:lnTo>
                    <a:pt x="2822" y="471"/>
                  </a:lnTo>
                  <a:lnTo>
                    <a:pt x="628" y="471"/>
                  </a:lnTo>
                  <a:close/>
                  <a:moveTo>
                    <a:pt x="784" y="0"/>
                  </a:moveTo>
                  <a:lnTo>
                    <a:pt x="805" y="2"/>
                  </a:lnTo>
                  <a:lnTo>
                    <a:pt x="824" y="11"/>
                  </a:lnTo>
                  <a:lnTo>
                    <a:pt x="840" y="23"/>
                  </a:lnTo>
                  <a:lnTo>
                    <a:pt x="852" y="39"/>
                  </a:lnTo>
                  <a:lnTo>
                    <a:pt x="860" y="57"/>
                  </a:lnTo>
                  <a:lnTo>
                    <a:pt x="863" y="78"/>
                  </a:lnTo>
                  <a:lnTo>
                    <a:pt x="863" y="313"/>
                  </a:lnTo>
                  <a:lnTo>
                    <a:pt x="1176" y="313"/>
                  </a:lnTo>
                  <a:lnTo>
                    <a:pt x="1176" y="78"/>
                  </a:lnTo>
                  <a:lnTo>
                    <a:pt x="1179" y="57"/>
                  </a:lnTo>
                  <a:lnTo>
                    <a:pt x="1187" y="39"/>
                  </a:lnTo>
                  <a:lnTo>
                    <a:pt x="1200" y="23"/>
                  </a:lnTo>
                  <a:lnTo>
                    <a:pt x="1215" y="11"/>
                  </a:lnTo>
                  <a:lnTo>
                    <a:pt x="1234" y="2"/>
                  </a:lnTo>
                  <a:lnTo>
                    <a:pt x="1255" y="0"/>
                  </a:lnTo>
                  <a:lnTo>
                    <a:pt x="1275" y="2"/>
                  </a:lnTo>
                  <a:lnTo>
                    <a:pt x="1294" y="11"/>
                  </a:lnTo>
                  <a:lnTo>
                    <a:pt x="1310" y="23"/>
                  </a:lnTo>
                  <a:lnTo>
                    <a:pt x="1322" y="39"/>
                  </a:lnTo>
                  <a:lnTo>
                    <a:pt x="1331" y="57"/>
                  </a:lnTo>
                  <a:lnTo>
                    <a:pt x="1333" y="78"/>
                  </a:lnTo>
                  <a:lnTo>
                    <a:pt x="1333" y="313"/>
                  </a:lnTo>
                  <a:lnTo>
                    <a:pt x="1647" y="313"/>
                  </a:lnTo>
                  <a:lnTo>
                    <a:pt x="1647" y="78"/>
                  </a:lnTo>
                  <a:lnTo>
                    <a:pt x="1650" y="57"/>
                  </a:lnTo>
                  <a:lnTo>
                    <a:pt x="1657" y="39"/>
                  </a:lnTo>
                  <a:lnTo>
                    <a:pt x="1670" y="23"/>
                  </a:lnTo>
                  <a:lnTo>
                    <a:pt x="1685" y="11"/>
                  </a:lnTo>
                  <a:lnTo>
                    <a:pt x="1704" y="2"/>
                  </a:lnTo>
                  <a:lnTo>
                    <a:pt x="1725" y="0"/>
                  </a:lnTo>
                  <a:lnTo>
                    <a:pt x="1746" y="2"/>
                  </a:lnTo>
                  <a:lnTo>
                    <a:pt x="1764" y="11"/>
                  </a:lnTo>
                  <a:lnTo>
                    <a:pt x="1780" y="23"/>
                  </a:lnTo>
                  <a:lnTo>
                    <a:pt x="1793" y="39"/>
                  </a:lnTo>
                  <a:lnTo>
                    <a:pt x="1801" y="57"/>
                  </a:lnTo>
                  <a:lnTo>
                    <a:pt x="1803" y="78"/>
                  </a:lnTo>
                  <a:lnTo>
                    <a:pt x="1803" y="313"/>
                  </a:lnTo>
                  <a:lnTo>
                    <a:pt x="2117" y="313"/>
                  </a:lnTo>
                  <a:lnTo>
                    <a:pt x="2117" y="78"/>
                  </a:lnTo>
                  <a:lnTo>
                    <a:pt x="2120" y="57"/>
                  </a:lnTo>
                  <a:lnTo>
                    <a:pt x="2127" y="39"/>
                  </a:lnTo>
                  <a:lnTo>
                    <a:pt x="2140" y="23"/>
                  </a:lnTo>
                  <a:lnTo>
                    <a:pt x="2156" y="11"/>
                  </a:lnTo>
                  <a:lnTo>
                    <a:pt x="2175" y="2"/>
                  </a:lnTo>
                  <a:lnTo>
                    <a:pt x="2196" y="0"/>
                  </a:lnTo>
                  <a:lnTo>
                    <a:pt x="2217" y="2"/>
                  </a:lnTo>
                  <a:lnTo>
                    <a:pt x="2235" y="11"/>
                  </a:lnTo>
                  <a:lnTo>
                    <a:pt x="2251" y="23"/>
                  </a:lnTo>
                  <a:lnTo>
                    <a:pt x="2263" y="39"/>
                  </a:lnTo>
                  <a:lnTo>
                    <a:pt x="2271" y="57"/>
                  </a:lnTo>
                  <a:lnTo>
                    <a:pt x="2274" y="78"/>
                  </a:lnTo>
                  <a:lnTo>
                    <a:pt x="2274" y="313"/>
                  </a:lnTo>
                  <a:lnTo>
                    <a:pt x="2587" y="313"/>
                  </a:lnTo>
                  <a:lnTo>
                    <a:pt x="2587" y="78"/>
                  </a:lnTo>
                  <a:lnTo>
                    <a:pt x="2590" y="57"/>
                  </a:lnTo>
                  <a:lnTo>
                    <a:pt x="2599" y="39"/>
                  </a:lnTo>
                  <a:lnTo>
                    <a:pt x="2610" y="23"/>
                  </a:lnTo>
                  <a:lnTo>
                    <a:pt x="2626" y="11"/>
                  </a:lnTo>
                  <a:lnTo>
                    <a:pt x="2645" y="2"/>
                  </a:lnTo>
                  <a:lnTo>
                    <a:pt x="2666" y="0"/>
                  </a:lnTo>
                  <a:lnTo>
                    <a:pt x="2687" y="2"/>
                  </a:lnTo>
                  <a:lnTo>
                    <a:pt x="2706" y="11"/>
                  </a:lnTo>
                  <a:lnTo>
                    <a:pt x="2721" y="23"/>
                  </a:lnTo>
                  <a:lnTo>
                    <a:pt x="2734" y="39"/>
                  </a:lnTo>
                  <a:lnTo>
                    <a:pt x="2741" y="57"/>
                  </a:lnTo>
                  <a:lnTo>
                    <a:pt x="2744" y="78"/>
                  </a:lnTo>
                  <a:lnTo>
                    <a:pt x="2744" y="313"/>
                  </a:lnTo>
                  <a:lnTo>
                    <a:pt x="2822" y="313"/>
                  </a:lnTo>
                  <a:lnTo>
                    <a:pt x="2865" y="316"/>
                  </a:lnTo>
                  <a:lnTo>
                    <a:pt x="2906" y="325"/>
                  </a:lnTo>
                  <a:lnTo>
                    <a:pt x="2945" y="338"/>
                  </a:lnTo>
                  <a:lnTo>
                    <a:pt x="2981" y="356"/>
                  </a:lnTo>
                  <a:lnTo>
                    <a:pt x="3014" y="379"/>
                  </a:lnTo>
                  <a:lnTo>
                    <a:pt x="3045" y="406"/>
                  </a:lnTo>
                  <a:lnTo>
                    <a:pt x="3071" y="436"/>
                  </a:lnTo>
                  <a:lnTo>
                    <a:pt x="3093" y="470"/>
                  </a:lnTo>
                  <a:lnTo>
                    <a:pt x="3112" y="505"/>
                  </a:lnTo>
                  <a:lnTo>
                    <a:pt x="3124" y="544"/>
                  </a:lnTo>
                  <a:lnTo>
                    <a:pt x="3133" y="585"/>
                  </a:lnTo>
                  <a:lnTo>
                    <a:pt x="3136" y="627"/>
                  </a:lnTo>
                  <a:lnTo>
                    <a:pt x="3136" y="706"/>
                  </a:lnTo>
                  <a:lnTo>
                    <a:pt x="3371" y="706"/>
                  </a:lnTo>
                  <a:lnTo>
                    <a:pt x="3392" y="709"/>
                  </a:lnTo>
                  <a:lnTo>
                    <a:pt x="3411" y="716"/>
                  </a:lnTo>
                  <a:lnTo>
                    <a:pt x="3427" y="729"/>
                  </a:lnTo>
                  <a:lnTo>
                    <a:pt x="3439" y="745"/>
                  </a:lnTo>
                  <a:lnTo>
                    <a:pt x="3447" y="764"/>
                  </a:lnTo>
                  <a:lnTo>
                    <a:pt x="3450" y="785"/>
                  </a:lnTo>
                  <a:lnTo>
                    <a:pt x="3447" y="805"/>
                  </a:lnTo>
                  <a:lnTo>
                    <a:pt x="3439" y="823"/>
                  </a:lnTo>
                  <a:lnTo>
                    <a:pt x="3427" y="839"/>
                  </a:lnTo>
                  <a:lnTo>
                    <a:pt x="3411" y="852"/>
                  </a:lnTo>
                  <a:lnTo>
                    <a:pt x="3392" y="860"/>
                  </a:lnTo>
                  <a:lnTo>
                    <a:pt x="3371" y="862"/>
                  </a:lnTo>
                  <a:lnTo>
                    <a:pt x="3136" y="862"/>
                  </a:lnTo>
                  <a:lnTo>
                    <a:pt x="3136" y="1176"/>
                  </a:lnTo>
                  <a:lnTo>
                    <a:pt x="3371" y="1176"/>
                  </a:lnTo>
                  <a:lnTo>
                    <a:pt x="3392" y="1179"/>
                  </a:lnTo>
                  <a:lnTo>
                    <a:pt x="3411" y="1187"/>
                  </a:lnTo>
                  <a:lnTo>
                    <a:pt x="3427" y="1199"/>
                  </a:lnTo>
                  <a:lnTo>
                    <a:pt x="3439" y="1215"/>
                  </a:lnTo>
                  <a:lnTo>
                    <a:pt x="3447" y="1234"/>
                  </a:lnTo>
                  <a:lnTo>
                    <a:pt x="3450" y="1255"/>
                  </a:lnTo>
                  <a:lnTo>
                    <a:pt x="3447" y="1276"/>
                  </a:lnTo>
                  <a:lnTo>
                    <a:pt x="3439" y="1294"/>
                  </a:lnTo>
                  <a:lnTo>
                    <a:pt x="3427" y="1311"/>
                  </a:lnTo>
                  <a:lnTo>
                    <a:pt x="3411" y="1322"/>
                  </a:lnTo>
                  <a:lnTo>
                    <a:pt x="3392" y="1331"/>
                  </a:lnTo>
                  <a:lnTo>
                    <a:pt x="3371" y="1333"/>
                  </a:lnTo>
                  <a:lnTo>
                    <a:pt x="3136" y="1333"/>
                  </a:lnTo>
                  <a:lnTo>
                    <a:pt x="3136" y="1647"/>
                  </a:lnTo>
                  <a:lnTo>
                    <a:pt x="3371" y="1647"/>
                  </a:lnTo>
                  <a:lnTo>
                    <a:pt x="3392" y="1650"/>
                  </a:lnTo>
                  <a:lnTo>
                    <a:pt x="3411" y="1657"/>
                  </a:lnTo>
                  <a:lnTo>
                    <a:pt x="3427" y="1670"/>
                  </a:lnTo>
                  <a:lnTo>
                    <a:pt x="3439" y="1686"/>
                  </a:lnTo>
                  <a:lnTo>
                    <a:pt x="3447" y="1704"/>
                  </a:lnTo>
                  <a:lnTo>
                    <a:pt x="3450" y="1725"/>
                  </a:lnTo>
                  <a:lnTo>
                    <a:pt x="3447" y="1746"/>
                  </a:lnTo>
                  <a:lnTo>
                    <a:pt x="3439" y="1765"/>
                  </a:lnTo>
                  <a:lnTo>
                    <a:pt x="3427" y="1781"/>
                  </a:lnTo>
                  <a:lnTo>
                    <a:pt x="3411" y="1793"/>
                  </a:lnTo>
                  <a:lnTo>
                    <a:pt x="3392" y="1801"/>
                  </a:lnTo>
                  <a:lnTo>
                    <a:pt x="3371" y="1804"/>
                  </a:lnTo>
                  <a:lnTo>
                    <a:pt x="3136" y="1804"/>
                  </a:lnTo>
                  <a:lnTo>
                    <a:pt x="3136" y="2117"/>
                  </a:lnTo>
                  <a:lnTo>
                    <a:pt x="3371" y="2117"/>
                  </a:lnTo>
                  <a:lnTo>
                    <a:pt x="3392" y="2120"/>
                  </a:lnTo>
                  <a:lnTo>
                    <a:pt x="3411" y="2129"/>
                  </a:lnTo>
                  <a:lnTo>
                    <a:pt x="3427" y="2140"/>
                  </a:lnTo>
                  <a:lnTo>
                    <a:pt x="3439" y="2156"/>
                  </a:lnTo>
                  <a:lnTo>
                    <a:pt x="3447" y="2175"/>
                  </a:lnTo>
                  <a:lnTo>
                    <a:pt x="3450" y="2196"/>
                  </a:lnTo>
                  <a:lnTo>
                    <a:pt x="3447" y="2217"/>
                  </a:lnTo>
                  <a:lnTo>
                    <a:pt x="3439" y="2236"/>
                  </a:lnTo>
                  <a:lnTo>
                    <a:pt x="3427" y="2251"/>
                  </a:lnTo>
                  <a:lnTo>
                    <a:pt x="3411" y="2264"/>
                  </a:lnTo>
                  <a:lnTo>
                    <a:pt x="3392" y="2271"/>
                  </a:lnTo>
                  <a:lnTo>
                    <a:pt x="3371" y="2275"/>
                  </a:lnTo>
                  <a:lnTo>
                    <a:pt x="3136" y="2275"/>
                  </a:lnTo>
                  <a:lnTo>
                    <a:pt x="3136" y="2589"/>
                  </a:lnTo>
                  <a:lnTo>
                    <a:pt x="3371" y="2589"/>
                  </a:lnTo>
                  <a:lnTo>
                    <a:pt x="3392" y="2591"/>
                  </a:lnTo>
                  <a:lnTo>
                    <a:pt x="3411" y="2599"/>
                  </a:lnTo>
                  <a:lnTo>
                    <a:pt x="3427" y="2611"/>
                  </a:lnTo>
                  <a:lnTo>
                    <a:pt x="3439" y="2627"/>
                  </a:lnTo>
                  <a:lnTo>
                    <a:pt x="3447" y="2645"/>
                  </a:lnTo>
                  <a:lnTo>
                    <a:pt x="3450" y="2666"/>
                  </a:lnTo>
                  <a:lnTo>
                    <a:pt x="3447" y="2687"/>
                  </a:lnTo>
                  <a:lnTo>
                    <a:pt x="3439" y="2706"/>
                  </a:lnTo>
                  <a:lnTo>
                    <a:pt x="3427" y="2722"/>
                  </a:lnTo>
                  <a:lnTo>
                    <a:pt x="3411" y="2734"/>
                  </a:lnTo>
                  <a:lnTo>
                    <a:pt x="3392" y="2742"/>
                  </a:lnTo>
                  <a:lnTo>
                    <a:pt x="3371" y="2745"/>
                  </a:lnTo>
                  <a:lnTo>
                    <a:pt x="3136" y="2745"/>
                  </a:lnTo>
                  <a:lnTo>
                    <a:pt x="3136" y="2824"/>
                  </a:lnTo>
                  <a:lnTo>
                    <a:pt x="3133" y="2866"/>
                  </a:lnTo>
                  <a:lnTo>
                    <a:pt x="3124" y="2907"/>
                  </a:lnTo>
                  <a:lnTo>
                    <a:pt x="3112" y="2946"/>
                  </a:lnTo>
                  <a:lnTo>
                    <a:pt x="3093" y="2981"/>
                  </a:lnTo>
                  <a:lnTo>
                    <a:pt x="3071" y="3015"/>
                  </a:lnTo>
                  <a:lnTo>
                    <a:pt x="3045" y="3045"/>
                  </a:lnTo>
                  <a:lnTo>
                    <a:pt x="3014" y="3072"/>
                  </a:lnTo>
                  <a:lnTo>
                    <a:pt x="2981" y="3095"/>
                  </a:lnTo>
                  <a:lnTo>
                    <a:pt x="2945" y="3112"/>
                  </a:lnTo>
                  <a:lnTo>
                    <a:pt x="2906" y="3126"/>
                  </a:lnTo>
                  <a:lnTo>
                    <a:pt x="2865" y="3135"/>
                  </a:lnTo>
                  <a:lnTo>
                    <a:pt x="2822" y="3137"/>
                  </a:lnTo>
                  <a:lnTo>
                    <a:pt x="2744" y="3137"/>
                  </a:lnTo>
                  <a:lnTo>
                    <a:pt x="2744" y="3373"/>
                  </a:lnTo>
                  <a:lnTo>
                    <a:pt x="2741" y="3393"/>
                  </a:lnTo>
                  <a:lnTo>
                    <a:pt x="2734" y="3412"/>
                  </a:lnTo>
                  <a:lnTo>
                    <a:pt x="2721" y="3427"/>
                  </a:lnTo>
                  <a:lnTo>
                    <a:pt x="2706" y="3440"/>
                  </a:lnTo>
                  <a:lnTo>
                    <a:pt x="2687" y="3448"/>
                  </a:lnTo>
                  <a:lnTo>
                    <a:pt x="2666" y="3451"/>
                  </a:lnTo>
                  <a:lnTo>
                    <a:pt x="2645" y="3448"/>
                  </a:lnTo>
                  <a:lnTo>
                    <a:pt x="2626" y="3440"/>
                  </a:lnTo>
                  <a:lnTo>
                    <a:pt x="2610" y="3427"/>
                  </a:lnTo>
                  <a:lnTo>
                    <a:pt x="2599" y="3412"/>
                  </a:lnTo>
                  <a:lnTo>
                    <a:pt x="2590" y="3393"/>
                  </a:lnTo>
                  <a:lnTo>
                    <a:pt x="2587" y="3373"/>
                  </a:lnTo>
                  <a:lnTo>
                    <a:pt x="2587" y="3137"/>
                  </a:lnTo>
                  <a:lnTo>
                    <a:pt x="2274" y="3137"/>
                  </a:lnTo>
                  <a:lnTo>
                    <a:pt x="2274" y="3373"/>
                  </a:lnTo>
                  <a:lnTo>
                    <a:pt x="2271" y="3393"/>
                  </a:lnTo>
                  <a:lnTo>
                    <a:pt x="2263" y="3412"/>
                  </a:lnTo>
                  <a:lnTo>
                    <a:pt x="2251" y="3427"/>
                  </a:lnTo>
                  <a:lnTo>
                    <a:pt x="2235" y="3440"/>
                  </a:lnTo>
                  <a:lnTo>
                    <a:pt x="2217" y="3448"/>
                  </a:lnTo>
                  <a:lnTo>
                    <a:pt x="2196" y="3451"/>
                  </a:lnTo>
                  <a:lnTo>
                    <a:pt x="2175" y="3448"/>
                  </a:lnTo>
                  <a:lnTo>
                    <a:pt x="2156" y="3440"/>
                  </a:lnTo>
                  <a:lnTo>
                    <a:pt x="2140" y="3427"/>
                  </a:lnTo>
                  <a:lnTo>
                    <a:pt x="2127" y="3412"/>
                  </a:lnTo>
                  <a:lnTo>
                    <a:pt x="2120" y="3393"/>
                  </a:lnTo>
                  <a:lnTo>
                    <a:pt x="2117" y="3373"/>
                  </a:lnTo>
                  <a:lnTo>
                    <a:pt x="2117" y="3137"/>
                  </a:lnTo>
                  <a:lnTo>
                    <a:pt x="1803" y="3137"/>
                  </a:lnTo>
                  <a:lnTo>
                    <a:pt x="1803" y="3373"/>
                  </a:lnTo>
                  <a:lnTo>
                    <a:pt x="1801" y="3393"/>
                  </a:lnTo>
                  <a:lnTo>
                    <a:pt x="1793" y="3412"/>
                  </a:lnTo>
                  <a:lnTo>
                    <a:pt x="1780" y="3427"/>
                  </a:lnTo>
                  <a:lnTo>
                    <a:pt x="1764" y="3440"/>
                  </a:lnTo>
                  <a:lnTo>
                    <a:pt x="1746" y="3448"/>
                  </a:lnTo>
                  <a:lnTo>
                    <a:pt x="1725" y="3451"/>
                  </a:lnTo>
                  <a:lnTo>
                    <a:pt x="1704" y="3448"/>
                  </a:lnTo>
                  <a:lnTo>
                    <a:pt x="1685" y="3440"/>
                  </a:lnTo>
                  <a:lnTo>
                    <a:pt x="1670" y="3427"/>
                  </a:lnTo>
                  <a:lnTo>
                    <a:pt x="1657" y="3412"/>
                  </a:lnTo>
                  <a:lnTo>
                    <a:pt x="1650" y="3393"/>
                  </a:lnTo>
                  <a:lnTo>
                    <a:pt x="1647" y="3373"/>
                  </a:lnTo>
                  <a:lnTo>
                    <a:pt x="1647" y="3137"/>
                  </a:lnTo>
                  <a:lnTo>
                    <a:pt x="1333" y="3137"/>
                  </a:lnTo>
                  <a:lnTo>
                    <a:pt x="1333" y="3373"/>
                  </a:lnTo>
                  <a:lnTo>
                    <a:pt x="1331" y="3393"/>
                  </a:lnTo>
                  <a:lnTo>
                    <a:pt x="1322" y="3412"/>
                  </a:lnTo>
                  <a:lnTo>
                    <a:pt x="1310" y="3427"/>
                  </a:lnTo>
                  <a:lnTo>
                    <a:pt x="1294" y="3440"/>
                  </a:lnTo>
                  <a:lnTo>
                    <a:pt x="1275" y="3448"/>
                  </a:lnTo>
                  <a:lnTo>
                    <a:pt x="1255" y="3451"/>
                  </a:lnTo>
                  <a:lnTo>
                    <a:pt x="1234" y="3448"/>
                  </a:lnTo>
                  <a:lnTo>
                    <a:pt x="1215" y="3440"/>
                  </a:lnTo>
                  <a:lnTo>
                    <a:pt x="1200" y="3427"/>
                  </a:lnTo>
                  <a:lnTo>
                    <a:pt x="1187" y="3412"/>
                  </a:lnTo>
                  <a:lnTo>
                    <a:pt x="1179" y="3393"/>
                  </a:lnTo>
                  <a:lnTo>
                    <a:pt x="1176" y="3373"/>
                  </a:lnTo>
                  <a:lnTo>
                    <a:pt x="1176" y="3137"/>
                  </a:lnTo>
                  <a:lnTo>
                    <a:pt x="863" y="3137"/>
                  </a:lnTo>
                  <a:lnTo>
                    <a:pt x="863" y="3373"/>
                  </a:lnTo>
                  <a:lnTo>
                    <a:pt x="860" y="3393"/>
                  </a:lnTo>
                  <a:lnTo>
                    <a:pt x="852" y="3412"/>
                  </a:lnTo>
                  <a:lnTo>
                    <a:pt x="840" y="3427"/>
                  </a:lnTo>
                  <a:lnTo>
                    <a:pt x="824" y="3440"/>
                  </a:lnTo>
                  <a:lnTo>
                    <a:pt x="805" y="3448"/>
                  </a:lnTo>
                  <a:lnTo>
                    <a:pt x="784" y="3451"/>
                  </a:lnTo>
                  <a:lnTo>
                    <a:pt x="763" y="3448"/>
                  </a:lnTo>
                  <a:lnTo>
                    <a:pt x="745" y="3440"/>
                  </a:lnTo>
                  <a:lnTo>
                    <a:pt x="729" y="3427"/>
                  </a:lnTo>
                  <a:lnTo>
                    <a:pt x="717" y="3412"/>
                  </a:lnTo>
                  <a:lnTo>
                    <a:pt x="708" y="3393"/>
                  </a:lnTo>
                  <a:lnTo>
                    <a:pt x="706" y="3373"/>
                  </a:lnTo>
                  <a:lnTo>
                    <a:pt x="706" y="3137"/>
                  </a:lnTo>
                  <a:lnTo>
                    <a:pt x="628" y="3137"/>
                  </a:lnTo>
                  <a:lnTo>
                    <a:pt x="585" y="3135"/>
                  </a:lnTo>
                  <a:lnTo>
                    <a:pt x="545" y="3126"/>
                  </a:lnTo>
                  <a:lnTo>
                    <a:pt x="506" y="3112"/>
                  </a:lnTo>
                  <a:lnTo>
                    <a:pt x="469" y="3095"/>
                  </a:lnTo>
                  <a:lnTo>
                    <a:pt x="436" y="3072"/>
                  </a:lnTo>
                  <a:lnTo>
                    <a:pt x="406" y="3045"/>
                  </a:lnTo>
                  <a:lnTo>
                    <a:pt x="379" y="3015"/>
                  </a:lnTo>
                  <a:lnTo>
                    <a:pt x="357" y="2981"/>
                  </a:lnTo>
                  <a:lnTo>
                    <a:pt x="339" y="2946"/>
                  </a:lnTo>
                  <a:lnTo>
                    <a:pt x="325" y="2907"/>
                  </a:lnTo>
                  <a:lnTo>
                    <a:pt x="317" y="2866"/>
                  </a:lnTo>
                  <a:lnTo>
                    <a:pt x="314" y="2824"/>
                  </a:lnTo>
                  <a:lnTo>
                    <a:pt x="314" y="2745"/>
                  </a:lnTo>
                  <a:lnTo>
                    <a:pt x="79" y="2745"/>
                  </a:lnTo>
                  <a:lnTo>
                    <a:pt x="58" y="2742"/>
                  </a:lnTo>
                  <a:lnTo>
                    <a:pt x="39" y="2734"/>
                  </a:lnTo>
                  <a:lnTo>
                    <a:pt x="23" y="2722"/>
                  </a:lnTo>
                  <a:lnTo>
                    <a:pt x="11" y="2706"/>
                  </a:lnTo>
                  <a:lnTo>
                    <a:pt x="3" y="2687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3" y="2645"/>
                  </a:lnTo>
                  <a:lnTo>
                    <a:pt x="11" y="2627"/>
                  </a:lnTo>
                  <a:lnTo>
                    <a:pt x="23" y="2611"/>
                  </a:lnTo>
                  <a:lnTo>
                    <a:pt x="39" y="2599"/>
                  </a:lnTo>
                  <a:lnTo>
                    <a:pt x="58" y="2591"/>
                  </a:lnTo>
                  <a:lnTo>
                    <a:pt x="79" y="2589"/>
                  </a:lnTo>
                  <a:lnTo>
                    <a:pt x="314" y="2589"/>
                  </a:lnTo>
                  <a:lnTo>
                    <a:pt x="314" y="2275"/>
                  </a:lnTo>
                  <a:lnTo>
                    <a:pt x="79" y="2275"/>
                  </a:lnTo>
                  <a:lnTo>
                    <a:pt x="58" y="2271"/>
                  </a:lnTo>
                  <a:lnTo>
                    <a:pt x="39" y="2264"/>
                  </a:lnTo>
                  <a:lnTo>
                    <a:pt x="23" y="2251"/>
                  </a:lnTo>
                  <a:lnTo>
                    <a:pt x="11" y="2236"/>
                  </a:lnTo>
                  <a:lnTo>
                    <a:pt x="3" y="2217"/>
                  </a:lnTo>
                  <a:lnTo>
                    <a:pt x="0" y="2196"/>
                  </a:lnTo>
                  <a:lnTo>
                    <a:pt x="0" y="2196"/>
                  </a:lnTo>
                  <a:lnTo>
                    <a:pt x="3" y="2175"/>
                  </a:lnTo>
                  <a:lnTo>
                    <a:pt x="11" y="2156"/>
                  </a:lnTo>
                  <a:lnTo>
                    <a:pt x="23" y="2140"/>
                  </a:lnTo>
                  <a:lnTo>
                    <a:pt x="39" y="2129"/>
                  </a:lnTo>
                  <a:lnTo>
                    <a:pt x="58" y="2120"/>
                  </a:lnTo>
                  <a:lnTo>
                    <a:pt x="79" y="2117"/>
                  </a:lnTo>
                  <a:lnTo>
                    <a:pt x="314" y="2117"/>
                  </a:lnTo>
                  <a:lnTo>
                    <a:pt x="314" y="1804"/>
                  </a:lnTo>
                  <a:lnTo>
                    <a:pt x="79" y="1804"/>
                  </a:lnTo>
                  <a:lnTo>
                    <a:pt x="58" y="1801"/>
                  </a:lnTo>
                  <a:lnTo>
                    <a:pt x="39" y="1793"/>
                  </a:lnTo>
                  <a:lnTo>
                    <a:pt x="23" y="1781"/>
                  </a:lnTo>
                  <a:lnTo>
                    <a:pt x="11" y="1765"/>
                  </a:lnTo>
                  <a:lnTo>
                    <a:pt x="3" y="1746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3" y="1704"/>
                  </a:lnTo>
                  <a:lnTo>
                    <a:pt x="11" y="1686"/>
                  </a:lnTo>
                  <a:lnTo>
                    <a:pt x="23" y="1670"/>
                  </a:lnTo>
                  <a:lnTo>
                    <a:pt x="39" y="1657"/>
                  </a:lnTo>
                  <a:lnTo>
                    <a:pt x="58" y="1650"/>
                  </a:lnTo>
                  <a:lnTo>
                    <a:pt x="79" y="1647"/>
                  </a:lnTo>
                  <a:lnTo>
                    <a:pt x="314" y="1647"/>
                  </a:lnTo>
                  <a:lnTo>
                    <a:pt x="314" y="1333"/>
                  </a:lnTo>
                  <a:lnTo>
                    <a:pt x="79" y="1333"/>
                  </a:lnTo>
                  <a:lnTo>
                    <a:pt x="58" y="1331"/>
                  </a:lnTo>
                  <a:lnTo>
                    <a:pt x="39" y="1322"/>
                  </a:lnTo>
                  <a:lnTo>
                    <a:pt x="23" y="1311"/>
                  </a:lnTo>
                  <a:lnTo>
                    <a:pt x="11" y="1295"/>
                  </a:lnTo>
                  <a:lnTo>
                    <a:pt x="3" y="1276"/>
                  </a:lnTo>
                  <a:lnTo>
                    <a:pt x="0" y="1255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5"/>
                  </a:lnTo>
                  <a:lnTo>
                    <a:pt x="23" y="1199"/>
                  </a:lnTo>
                  <a:lnTo>
                    <a:pt x="39" y="1187"/>
                  </a:lnTo>
                  <a:lnTo>
                    <a:pt x="58" y="1179"/>
                  </a:lnTo>
                  <a:lnTo>
                    <a:pt x="79" y="1176"/>
                  </a:lnTo>
                  <a:lnTo>
                    <a:pt x="314" y="1176"/>
                  </a:lnTo>
                  <a:lnTo>
                    <a:pt x="314" y="862"/>
                  </a:lnTo>
                  <a:lnTo>
                    <a:pt x="79" y="862"/>
                  </a:lnTo>
                  <a:lnTo>
                    <a:pt x="58" y="860"/>
                  </a:lnTo>
                  <a:lnTo>
                    <a:pt x="39" y="852"/>
                  </a:lnTo>
                  <a:lnTo>
                    <a:pt x="23" y="839"/>
                  </a:lnTo>
                  <a:lnTo>
                    <a:pt x="11" y="823"/>
                  </a:lnTo>
                  <a:lnTo>
                    <a:pt x="3" y="805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3" y="764"/>
                  </a:lnTo>
                  <a:lnTo>
                    <a:pt x="11" y="745"/>
                  </a:lnTo>
                  <a:lnTo>
                    <a:pt x="23" y="729"/>
                  </a:lnTo>
                  <a:lnTo>
                    <a:pt x="39" y="716"/>
                  </a:lnTo>
                  <a:lnTo>
                    <a:pt x="58" y="709"/>
                  </a:lnTo>
                  <a:lnTo>
                    <a:pt x="79" y="706"/>
                  </a:lnTo>
                  <a:lnTo>
                    <a:pt x="314" y="706"/>
                  </a:lnTo>
                  <a:lnTo>
                    <a:pt x="314" y="627"/>
                  </a:lnTo>
                  <a:lnTo>
                    <a:pt x="317" y="585"/>
                  </a:lnTo>
                  <a:lnTo>
                    <a:pt x="325" y="544"/>
                  </a:lnTo>
                  <a:lnTo>
                    <a:pt x="339" y="505"/>
                  </a:lnTo>
                  <a:lnTo>
                    <a:pt x="357" y="470"/>
                  </a:lnTo>
                  <a:lnTo>
                    <a:pt x="379" y="436"/>
                  </a:lnTo>
                  <a:lnTo>
                    <a:pt x="406" y="406"/>
                  </a:lnTo>
                  <a:lnTo>
                    <a:pt x="436" y="379"/>
                  </a:lnTo>
                  <a:lnTo>
                    <a:pt x="469" y="356"/>
                  </a:lnTo>
                  <a:lnTo>
                    <a:pt x="506" y="338"/>
                  </a:lnTo>
                  <a:lnTo>
                    <a:pt x="545" y="325"/>
                  </a:lnTo>
                  <a:lnTo>
                    <a:pt x="585" y="316"/>
                  </a:lnTo>
                  <a:lnTo>
                    <a:pt x="628" y="313"/>
                  </a:lnTo>
                  <a:lnTo>
                    <a:pt x="706" y="313"/>
                  </a:lnTo>
                  <a:lnTo>
                    <a:pt x="706" y="78"/>
                  </a:lnTo>
                  <a:lnTo>
                    <a:pt x="708" y="57"/>
                  </a:lnTo>
                  <a:lnTo>
                    <a:pt x="717" y="39"/>
                  </a:lnTo>
                  <a:lnTo>
                    <a:pt x="729" y="23"/>
                  </a:lnTo>
                  <a:lnTo>
                    <a:pt x="745" y="11"/>
                  </a:lnTo>
                  <a:lnTo>
                    <a:pt x="763" y="2"/>
                  </a:lnTo>
                  <a:lnTo>
                    <a:pt x="7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503"/>
            <p:cNvSpPr>
              <a:spLocks noEditPoints="1"/>
            </p:cNvSpPr>
            <p:nvPr/>
          </p:nvSpPr>
          <p:spPr bwMode="auto">
            <a:xfrm>
              <a:off x="5868988" y="5181600"/>
              <a:ext cx="315913" cy="317500"/>
            </a:xfrm>
            <a:custGeom>
              <a:avLst/>
              <a:gdLst>
                <a:gd name="T0" fmla="*/ 156 w 2194"/>
                <a:gd name="T1" fmla="*/ 158 h 2197"/>
                <a:gd name="T2" fmla="*/ 156 w 2194"/>
                <a:gd name="T3" fmla="*/ 2039 h 2197"/>
                <a:gd name="T4" fmla="*/ 2038 w 2194"/>
                <a:gd name="T5" fmla="*/ 2039 h 2197"/>
                <a:gd name="T6" fmla="*/ 2038 w 2194"/>
                <a:gd name="T7" fmla="*/ 158 h 2197"/>
                <a:gd name="T8" fmla="*/ 156 w 2194"/>
                <a:gd name="T9" fmla="*/ 158 h 2197"/>
                <a:gd name="T10" fmla="*/ 78 w 2194"/>
                <a:gd name="T11" fmla="*/ 0 h 2197"/>
                <a:gd name="T12" fmla="*/ 2116 w 2194"/>
                <a:gd name="T13" fmla="*/ 0 h 2197"/>
                <a:gd name="T14" fmla="*/ 2137 w 2194"/>
                <a:gd name="T15" fmla="*/ 3 h 2197"/>
                <a:gd name="T16" fmla="*/ 2155 w 2194"/>
                <a:gd name="T17" fmla="*/ 11 h 2197"/>
                <a:gd name="T18" fmla="*/ 2172 w 2194"/>
                <a:gd name="T19" fmla="*/ 23 h 2197"/>
                <a:gd name="T20" fmla="*/ 2184 w 2194"/>
                <a:gd name="T21" fmla="*/ 39 h 2197"/>
                <a:gd name="T22" fmla="*/ 2192 w 2194"/>
                <a:gd name="T23" fmla="*/ 58 h 2197"/>
                <a:gd name="T24" fmla="*/ 2194 w 2194"/>
                <a:gd name="T25" fmla="*/ 79 h 2197"/>
                <a:gd name="T26" fmla="*/ 2194 w 2194"/>
                <a:gd name="T27" fmla="*/ 2118 h 2197"/>
                <a:gd name="T28" fmla="*/ 2192 w 2194"/>
                <a:gd name="T29" fmla="*/ 2139 h 2197"/>
                <a:gd name="T30" fmla="*/ 2184 w 2194"/>
                <a:gd name="T31" fmla="*/ 2158 h 2197"/>
                <a:gd name="T32" fmla="*/ 2172 w 2194"/>
                <a:gd name="T33" fmla="*/ 2174 h 2197"/>
                <a:gd name="T34" fmla="*/ 2155 w 2194"/>
                <a:gd name="T35" fmla="*/ 2185 h 2197"/>
                <a:gd name="T36" fmla="*/ 2137 w 2194"/>
                <a:gd name="T37" fmla="*/ 2194 h 2197"/>
                <a:gd name="T38" fmla="*/ 2116 w 2194"/>
                <a:gd name="T39" fmla="*/ 2197 h 2197"/>
                <a:gd name="T40" fmla="*/ 78 w 2194"/>
                <a:gd name="T41" fmla="*/ 2197 h 2197"/>
                <a:gd name="T42" fmla="*/ 57 w 2194"/>
                <a:gd name="T43" fmla="*/ 2194 h 2197"/>
                <a:gd name="T44" fmla="*/ 38 w 2194"/>
                <a:gd name="T45" fmla="*/ 2185 h 2197"/>
                <a:gd name="T46" fmla="*/ 23 w 2194"/>
                <a:gd name="T47" fmla="*/ 2174 h 2197"/>
                <a:gd name="T48" fmla="*/ 10 w 2194"/>
                <a:gd name="T49" fmla="*/ 2158 h 2197"/>
                <a:gd name="T50" fmla="*/ 3 w 2194"/>
                <a:gd name="T51" fmla="*/ 2139 h 2197"/>
                <a:gd name="T52" fmla="*/ 0 w 2194"/>
                <a:gd name="T53" fmla="*/ 2118 h 2197"/>
                <a:gd name="T54" fmla="*/ 0 w 2194"/>
                <a:gd name="T55" fmla="*/ 79 h 2197"/>
                <a:gd name="T56" fmla="*/ 3 w 2194"/>
                <a:gd name="T57" fmla="*/ 58 h 2197"/>
                <a:gd name="T58" fmla="*/ 10 w 2194"/>
                <a:gd name="T59" fmla="*/ 39 h 2197"/>
                <a:gd name="T60" fmla="*/ 23 w 2194"/>
                <a:gd name="T61" fmla="*/ 23 h 2197"/>
                <a:gd name="T62" fmla="*/ 38 w 2194"/>
                <a:gd name="T63" fmla="*/ 11 h 2197"/>
                <a:gd name="T64" fmla="*/ 57 w 2194"/>
                <a:gd name="T65" fmla="*/ 3 h 2197"/>
                <a:gd name="T66" fmla="*/ 78 w 2194"/>
                <a:gd name="T6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4" h="2197">
                  <a:moveTo>
                    <a:pt x="156" y="158"/>
                  </a:moveTo>
                  <a:lnTo>
                    <a:pt x="156" y="2039"/>
                  </a:lnTo>
                  <a:lnTo>
                    <a:pt x="2038" y="2039"/>
                  </a:lnTo>
                  <a:lnTo>
                    <a:pt x="2038" y="158"/>
                  </a:lnTo>
                  <a:lnTo>
                    <a:pt x="156" y="158"/>
                  </a:lnTo>
                  <a:close/>
                  <a:moveTo>
                    <a:pt x="78" y="0"/>
                  </a:moveTo>
                  <a:lnTo>
                    <a:pt x="2116" y="0"/>
                  </a:lnTo>
                  <a:lnTo>
                    <a:pt x="2137" y="3"/>
                  </a:lnTo>
                  <a:lnTo>
                    <a:pt x="2155" y="11"/>
                  </a:lnTo>
                  <a:lnTo>
                    <a:pt x="2172" y="23"/>
                  </a:lnTo>
                  <a:lnTo>
                    <a:pt x="2184" y="39"/>
                  </a:lnTo>
                  <a:lnTo>
                    <a:pt x="2192" y="58"/>
                  </a:lnTo>
                  <a:lnTo>
                    <a:pt x="2194" y="79"/>
                  </a:lnTo>
                  <a:lnTo>
                    <a:pt x="2194" y="2118"/>
                  </a:lnTo>
                  <a:lnTo>
                    <a:pt x="2192" y="2139"/>
                  </a:lnTo>
                  <a:lnTo>
                    <a:pt x="2184" y="2158"/>
                  </a:lnTo>
                  <a:lnTo>
                    <a:pt x="2172" y="2174"/>
                  </a:lnTo>
                  <a:lnTo>
                    <a:pt x="2155" y="2185"/>
                  </a:lnTo>
                  <a:lnTo>
                    <a:pt x="2137" y="2194"/>
                  </a:lnTo>
                  <a:lnTo>
                    <a:pt x="2116" y="2197"/>
                  </a:lnTo>
                  <a:lnTo>
                    <a:pt x="78" y="2197"/>
                  </a:lnTo>
                  <a:lnTo>
                    <a:pt x="57" y="2194"/>
                  </a:lnTo>
                  <a:lnTo>
                    <a:pt x="38" y="2185"/>
                  </a:lnTo>
                  <a:lnTo>
                    <a:pt x="23" y="2174"/>
                  </a:lnTo>
                  <a:lnTo>
                    <a:pt x="10" y="2158"/>
                  </a:lnTo>
                  <a:lnTo>
                    <a:pt x="3" y="2139"/>
                  </a:lnTo>
                  <a:lnTo>
                    <a:pt x="0" y="2118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0" y="39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7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Freeform 504"/>
            <p:cNvSpPr>
              <a:spLocks noEditPoints="1"/>
            </p:cNvSpPr>
            <p:nvPr/>
          </p:nvSpPr>
          <p:spPr bwMode="auto">
            <a:xfrm>
              <a:off x="5948363" y="5227638"/>
              <a:ext cx="158750" cy="227012"/>
            </a:xfrm>
            <a:custGeom>
              <a:avLst/>
              <a:gdLst>
                <a:gd name="T0" fmla="*/ 549 w 1098"/>
                <a:gd name="T1" fmla="*/ 348 h 1569"/>
                <a:gd name="T2" fmla="*/ 222 w 1098"/>
                <a:gd name="T3" fmla="*/ 863 h 1569"/>
                <a:gd name="T4" fmla="*/ 471 w 1098"/>
                <a:gd name="T5" fmla="*/ 863 h 1569"/>
                <a:gd name="T6" fmla="*/ 492 w 1098"/>
                <a:gd name="T7" fmla="*/ 865 h 1569"/>
                <a:gd name="T8" fmla="*/ 511 w 1098"/>
                <a:gd name="T9" fmla="*/ 874 h 1569"/>
                <a:gd name="T10" fmla="*/ 526 w 1098"/>
                <a:gd name="T11" fmla="*/ 886 h 1569"/>
                <a:gd name="T12" fmla="*/ 538 w 1098"/>
                <a:gd name="T13" fmla="*/ 902 h 1569"/>
                <a:gd name="T14" fmla="*/ 546 w 1098"/>
                <a:gd name="T15" fmla="*/ 920 h 1569"/>
                <a:gd name="T16" fmla="*/ 549 w 1098"/>
                <a:gd name="T17" fmla="*/ 941 h 1569"/>
                <a:gd name="T18" fmla="*/ 549 w 1098"/>
                <a:gd name="T19" fmla="*/ 1221 h 1569"/>
                <a:gd name="T20" fmla="*/ 877 w 1098"/>
                <a:gd name="T21" fmla="*/ 706 h 1569"/>
                <a:gd name="T22" fmla="*/ 627 w 1098"/>
                <a:gd name="T23" fmla="*/ 706 h 1569"/>
                <a:gd name="T24" fmla="*/ 606 w 1098"/>
                <a:gd name="T25" fmla="*/ 704 h 1569"/>
                <a:gd name="T26" fmla="*/ 588 w 1098"/>
                <a:gd name="T27" fmla="*/ 695 h 1569"/>
                <a:gd name="T28" fmla="*/ 572 w 1098"/>
                <a:gd name="T29" fmla="*/ 683 h 1569"/>
                <a:gd name="T30" fmla="*/ 560 w 1098"/>
                <a:gd name="T31" fmla="*/ 667 h 1569"/>
                <a:gd name="T32" fmla="*/ 551 w 1098"/>
                <a:gd name="T33" fmla="*/ 648 h 1569"/>
                <a:gd name="T34" fmla="*/ 549 w 1098"/>
                <a:gd name="T35" fmla="*/ 628 h 1569"/>
                <a:gd name="T36" fmla="*/ 549 w 1098"/>
                <a:gd name="T37" fmla="*/ 348 h 1569"/>
                <a:gd name="T38" fmla="*/ 629 w 1098"/>
                <a:gd name="T39" fmla="*/ 0 h 1569"/>
                <a:gd name="T40" fmla="*/ 649 w 1098"/>
                <a:gd name="T41" fmla="*/ 3 h 1569"/>
                <a:gd name="T42" fmla="*/ 668 w 1098"/>
                <a:gd name="T43" fmla="*/ 12 h 1569"/>
                <a:gd name="T44" fmla="*/ 684 w 1098"/>
                <a:gd name="T45" fmla="*/ 24 h 1569"/>
                <a:gd name="T46" fmla="*/ 695 w 1098"/>
                <a:gd name="T47" fmla="*/ 40 h 1569"/>
                <a:gd name="T48" fmla="*/ 704 w 1098"/>
                <a:gd name="T49" fmla="*/ 58 h 1569"/>
                <a:gd name="T50" fmla="*/ 706 w 1098"/>
                <a:gd name="T51" fmla="*/ 79 h 1569"/>
                <a:gd name="T52" fmla="*/ 706 w 1098"/>
                <a:gd name="T53" fmla="*/ 549 h 1569"/>
                <a:gd name="T54" fmla="*/ 1020 w 1098"/>
                <a:gd name="T55" fmla="*/ 549 h 1569"/>
                <a:gd name="T56" fmla="*/ 1041 w 1098"/>
                <a:gd name="T57" fmla="*/ 552 h 1569"/>
                <a:gd name="T58" fmla="*/ 1059 w 1098"/>
                <a:gd name="T59" fmla="*/ 560 h 1569"/>
                <a:gd name="T60" fmla="*/ 1075 w 1098"/>
                <a:gd name="T61" fmla="*/ 572 h 1569"/>
                <a:gd name="T62" fmla="*/ 1088 w 1098"/>
                <a:gd name="T63" fmla="*/ 590 h 1569"/>
                <a:gd name="T64" fmla="*/ 1096 w 1098"/>
                <a:gd name="T65" fmla="*/ 609 h 1569"/>
                <a:gd name="T66" fmla="*/ 1098 w 1098"/>
                <a:gd name="T67" fmla="*/ 630 h 1569"/>
                <a:gd name="T68" fmla="*/ 1094 w 1098"/>
                <a:gd name="T69" fmla="*/ 650 h 1569"/>
                <a:gd name="T70" fmla="*/ 1086 w 1098"/>
                <a:gd name="T71" fmla="*/ 670 h 1569"/>
                <a:gd name="T72" fmla="*/ 537 w 1098"/>
                <a:gd name="T73" fmla="*/ 1532 h 1569"/>
                <a:gd name="T74" fmla="*/ 524 w 1098"/>
                <a:gd name="T75" fmla="*/ 1548 h 1569"/>
                <a:gd name="T76" fmla="*/ 508 w 1098"/>
                <a:gd name="T77" fmla="*/ 1559 h 1569"/>
                <a:gd name="T78" fmla="*/ 490 w 1098"/>
                <a:gd name="T79" fmla="*/ 1567 h 1569"/>
                <a:gd name="T80" fmla="*/ 471 w 1098"/>
                <a:gd name="T81" fmla="*/ 1569 h 1569"/>
                <a:gd name="T82" fmla="*/ 449 w 1098"/>
                <a:gd name="T83" fmla="*/ 1566 h 1569"/>
                <a:gd name="T84" fmla="*/ 430 w 1098"/>
                <a:gd name="T85" fmla="*/ 1557 h 1569"/>
                <a:gd name="T86" fmla="*/ 414 w 1098"/>
                <a:gd name="T87" fmla="*/ 1545 h 1569"/>
                <a:gd name="T88" fmla="*/ 402 w 1098"/>
                <a:gd name="T89" fmla="*/ 1529 h 1569"/>
                <a:gd name="T90" fmla="*/ 395 w 1098"/>
                <a:gd name="T91" fmla="*/ 1511 h 1569"/>
                <a:gd name="T92" fmla="*/ 392 w 1098"/>
                <a:gd name="T93" fmla="*/ 1490 h 1569"/>
                <a:gd name="T94" fmla="*/ 392 w 1098"/>
                <a:gd name="T95" fmla="*/ 1020 h 1569"/>
                <a:gd name="T96" fmla="*/ 79 w 1098"/>
                <a:gd name="T97" fmla="*/ 1020 h 1569"/>
                <a:gd name="T98" fmla="*/ 58 w 1098"/>
                <a:gd name="T99" fmla="*/ 1016 h 1569"/>
                <a:gd name="T100" fmla="*/ 38 w 1098"/>
                <a:gd name="T101" fmla="*/ 1009 h 1569"/>
                <a:gd name="T102" fmla="*/ 23 w 1098"/>
                <a:gd name="T103" fmla="*/ 995 h 1569"/>
                <a:gd name="T104" fmla="*/ 10 w 1098"/>
                <a:gd name="T105" fmla="*/ 979 h 1569"/>
                <a:gd name="T106" fmla="*/ 3 w 1098"/>
                <a:gd name="T107" fmla="*/ 960 h 1569"/>
                <a:gd name="T108" fmla="*/ 0 w 1098"/>
                <a:gd name="T109" fmla="*/ 939 h 1569"/>
                <a:gd name="T110" fmla="*/ 4 w 1098"/>
                <a:gd name="T111" fmla="*/ 918 h 1569"/>
                <a:gd name="T112" fmla="*/ 12 w 1098"/>
                <a:gd name="T113" fmla="*/ 899 h 1569"/>
                <a:gd name="T114" fmla="*/ 561 w 1098"/>
                <a:gd name="T115" fmla="*/ 37 h 1569"/>
                <a:gd name="T116" fmla="*/ 575 w 1098"/>
                <a:gd name="T117" fmla="*/ 21 h 1569"/>
                <a:gd name="T118" fmla="*/ 591 w 1098"/>
                <a:gd name="T119" fmla="*/ 10 h 1569"/>
                <a:gd name="T120" fmla="*/ 609 w 1098"/>
                <a:gd name="T121" fmla="*/ 2 h 1569"/>
                <a:gd name="T122" fmla="*/ 629 w 1098"/>
                <a:gd name="T123" fmla="*/ 0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" h="1569">
                  <a:moveTo>
                    <a:pt x="549" y="348"/>
                  </a:moveTo>
                  <a:lnTo>
                    <a:pt x="222" y="863"/>
                  </a:lnTo>
                  <a:lnTo>
                    <a:pt x="471" y="863"/>
                  </a:lnTo>
                  <a:lnTo>
                    <a:pt x="492" y="865"/>
                  </a:lnTo>
                  <a:lnTo>
                    <a:pt x="511" y="874"/>
                  </a:lnTo>
                  <a:lnTo>
                    <a:pt x="526" y="886"/>
                  </a:lnTo>
                  <a:lnTo>
                    <a:pt x="538" y="902"/>
                  </a:lnTo>
                  <a:lnTo>
                    <a:pt x="546" y="920"/>
                  </a:lnTo>
                  <a:lnTo>
                    <a:pt x="549" y="941"/>
                  </a:lnTo>
                  <a:lnTo>
                    <a:pt x="549" y="1221"/>
                  </a:lnTo>
                  <a:lnTo>
                    <a:pt x="877" y="706"/>
                  </a:lnTo>
                  <a:lnTo>
                    <a:pt x="627" y="706"/>
                  </a:lnTo>
                  <a:lnTo>
                    <a:pt x="606" y="704"/>
                  </a:lnTo>
                  <a:lnTo>
                    <a:pt x="588" y="695"/>
                  </a:lnTo>
                  <a:lnTo>
                    <a:pt x="572" y="683"/>
                  </a:lnTo>
                  <a:lnTo>
                    <a:pt x="560" y="667"/>
                  </a:lnTo>
                  <a:lnTo>
                    <a:pt x="551" y="648"/>
                  </a:lnTo>
                  <a:lnTo>
                    <a:pt x="549" y="628"/>
                  </a:lnTo>
                  <a:lnTo>
                    <a:pt x="549" y="348"/>
                  </a:lnTo>
                  <a:close/>
                  <a:moveTo>
                    <a:pt x="629" y="0"/>
                  </a:moveTo>
                  <a:lnTo>
                    <a:pt x="649" y="3"/>
                  </a:lnTo>
                  <a:lnTo>
                    <a:pt x="668" y="12"/>
                  </a:lnTo>
                  <a:lnTo>
                    <a:pt x="684" y="24"/>
                  </a:lnTo>
                  <a:lnTo>
                    <a:pt x="695" y="40"/>
                  </a:lnTo>
                  <a:lnTo>
                    <a:pt x="704" y="58"/>
                  </a:lnTo>
                  <a:lnTo>
                    <a:pt x="706" y="79"/>
                  </a:lnTo>
                  <a:lnTo>
                    <a:pt x="706" y="549"/>
                  </a:lnTo>
                  <a:lnTo>
                    <a:pt x="1020" y="549"/>
                  </a:lnTo>
                  <a:lnTo>
                    <a:pt x="1041" y="552"/>
                  </a:lnTo>
                  <a:lnTo>
                    <a:pt x="1059" y="560"/>
                  </a:lnTo>
                  <a:lnTo>
                    <a:pt x="1075" y="572"/>
                  </a:lnTo>
                  <a:lnTo>
                    <a:pt x="1088" y="590"/>
                  </a:lnTo>
                  <a:lnTo>
                    <a:pt x="1096" y="609"/>
                  </a:lnTo>
                  <a:lnTo>
                    <a:pt x="1098" y="630"/>
                  </a:lnTo>
                  <a:lnTo>
                    <a:pt x="1094" y="650"/>
                  </a:lnTo>
                  <a:lnTo>
                    <a:pt x="1086" y="670"/>
                  </a:lnTo>
                  <a:lnTo>
                    <a:pt x="537" y="1532"/>
                  </a:lnTo>
                  <a:lnTo>
                    <a:pt x="524" y="1548"/>
                  </a:lnTo>
                  <a:lnTo>
                    <a:pt x="508" y="1559"/>
                  </a:lnTo>
                  <a:lnTo>
                    <a:pt x="490" y="1567"/>
                  </a:lnTo>
                  <a:lnTo>
                    <a:pt x="471" y="1569"/>
                  </a:lnTo>
                  <a:lnTo>
                    <a:pt x="449" y="1566"/>
                  </a:lnTo>
                  <a:lnTo>
                    <a:pt x="430" y="1557"/>
                  </a:lnTo>
                  <a:lnTo>
                    <a:pt x="414" y="1545"/>
                  </a:lnTo>
                  <a:lnTo>
                    <a:pt x="402" y="1529"/>
                  </a:lnTo>
                  <a:lnTo>
                    <a:pt x="395" y="1511"/>
                  </a:lnTo>
                  <a:lnTo>
                    <a:pt x="392" y="1490"/>
                  </a:lnTo>
                  <a:lnTo>
                    <a:pt x="392" y="1020"/>
                  </a:lnTo>
                  <a:lnTo>
                    <a:pt x="79" y="1020"/>
                  </a:lnTo>
                  <a:lnTo>
                    <a:pt x="58" y="1016"/>
                  </a:lnTo>
                  <a:lnTo>
                    <a:pt x="38" y="1009"/>
                  </a:lnTo>
                  <a:lnTo>
                    <a:pt x="23" y="995"/>
                  </a:lnTo>
                  <a:lnTo>
                    <a:pt x="10" y="979"/>
                  </a:lnTo>
                  <a:lnTo>
                    <a:pt x="3" y="960"/>
                  </a:lnTo>
                  <a:lnTo>
                    <a:pt x="0" y="939"/>
                  </a:lnTo>
                  <a:lnTo>
                    <a:pt x="4" y="918"/>
                  </a:lnTo>
                  <a:lnTo>
                    <a:pt x="12" y="899"/>
                  </a:lnTo>
                  <a:lnTo>
                    <a:pt x="561" y="37"/>
                  </a:lnTo>
                  <a:lnTo>
                    <a:pt x="575" y="21"/>
                  </a:lnTo>
                  <a:lnTo>
                    <a:pt x="591" y="10"/>
                  </a:lnTo>
                  <a:lnTo>
                    <a:pt x="609" y="2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1C035F8-954A-4F1A-8C59-560FBB839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132" y="1843528"/>
            <a:ext cx="1694847" cy="320137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E3F1A36-5E20-492C-9A59-A33B548F8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80" y="98301"/>
            <a:ext cx="1678134" cy="3182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FC2BC5-A6C3-4794-8E84-B3DCF7C95A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39" y="1843528"/>
            <a:ext cx="1746620" cy="310510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422A63E-79CF-40C2-A3AE-30E286D495F2}"/>
              </a:ext>
            </a:extLst>
          </p:cNvPr>
          <p:cNvGrpSpPr/>
          <p:nvPr/>
        </p:nvGrpSpPr>
        <p:grpSpPr>
          <a:xfrm>
            <a:off x="7666816" y="314526"/>
            <a:ext cx="491903" cy="452724"/>
            <a:chOff x="4420506" y="2207856"/>
            <a:chExt cx="376238" cy="376237"/>
          </a:xfrm>
          <a:solidFill>
            <a:schemeClr val="bg1">
              <a:lumMod val="75000"/>
            </a:schemeClr>
          </a:solidFill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AC27E20-F04B-4227-95E7-027FDBC970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0506" y="2207856"/>
              <a:ext cx="376238" cy="376237"/>
            </a:xfrm>
            <a:custGeom>
              <a:avLst/>
              <a:gdLst>
                <a:gd name="T0" fmla="*/ 408 w 2048"/>
                <a:gd name="T1" fmla="*/ 778 h 2048"/>
                <a:gd name="T2" fmla="*/ 644 w 2048"/>
                <a:gd name="T3" fmla="*/ 2048 h 2048"/>
                <a:gd name="T4" fmla="*/ 2048 w 2048"/>
                <a:gd name="T5" fmla="*/ 2048 h 2048"/>
                <a:gd name="T6" fmla="*/ 408 w 2048"/>
                <a:gd name="T7" fmla="*/ 0 h 2048"/>
                <a:gd name="T8" fmla="*/ 688 w 2048"/>
                <a:gd name="T9" fmla="*/ 120 h 2048"/>
                <a:gd name="T10" fmla="*/ 660 w 2048"/>
                <a:gd name="T11" fmla="*/ 728 h 2048"/>
                <a:gd name="T12" fmla="*/ 528 w 2048"/>
                <a:gd name="T13" fmla="*/ 120 h 2048"/>
                <a:gd name="T14" fmla="*/ 762 w 2048"/>
                <a:gd name="T15" fmla="*/ 1388 h 2048"/>
                <a:gd name="T16" fmla="*/ 558 w 2048"/>
                <a:gd name="T17" fmla="*/ 1388 h 2048"/>
                <a:gd name="T18" fmla="*/ 209 w 2048"/>
                <a:gd name="T19" fmla="*/ 1684 h 2048"/>
                <a:gd name="T20" fmla="*/ 321 w 2048"/>
                <a:gd name="T21" fmla="*/ 1582 h 2048"/>
                <a:gd name="T22" fmla="*/ 521 w 2048"/>
                <a:gd name="T23" fmla="*/ 1561 h 2048"/>
                <a:gd name="T24" fmla="*/ 882 w 2048"/>
                <a:gd name="T25" fmla="*/ 1388 h 2048"/>
                <a:gd name="T26" fmla="*/ 1110 w 2048"/>
                <a:gd name="T27" fmla="*/ 1090 h 2048"/>
                <a:gd name="T28" fmla="*/ 660 w 2048"/>
                <a:gd name="T29" fmla="*/ 1928 h 2048"/>
                <a:gd name="T30" fmla="*/ 521 w 2048"/>
                <a:gd name="T31" fmla="*/ 1561 h 2048"/>
                <a:gd name="T32" fmla="*/ 808 w 2048"/>
                <a:gd name="T33" fmla="*/ 1222 h 2048"/>
                <a:gd name="T34" fmla="*/ 720 w 2048"/>
                <a:gd name="T35" fmla="*/ 851 h 2048"/>
                <a:gd name="T36" fmla="*/ 600 w 2048"/>
                <a:gd name="T37" fmla="*/ 851 h 2048"/>
                <a:gd name="T38" fmla="*/ 438 w 2048"/>
                <a:gd name="T39" fmla="*/ 1388 h 2048"/>
                <a:gd name="T40" fmla="*/ 137 w 2048"/>
                <a:gd name="T41" fmla="*/ 1524 h 2048"/>
                <a:gd name="T42" fmla="*/ 600 w 2048"/>
                <a:gd name="T43" fmla="*/ 851 h 2048"/>
                <a:gd name="T44" fmla="*/ 1039 w 2048"/>
                <a:gd name="T45" fmla="*/ 1928 h 2048"/>
                <a:gd name="T46" fmla="*/ 1776 w 2048"/>
                <a:gd name="T47" fmla="*/ 1692 h 2048"/>
                <a:gd name="T48" fmla="*/ 1294 w 2048"/>
                <a:gd name="T49" fmla="*/ 1572 h 2048"/>
                <a:gd name="T50" fmla="*/ 1776 w 2048"/>
                <a:gd name="T51" fmla="*/ 1452 h 2048"/>
                <a:gd name="T52" fmla="*/ 1318 w 2048"/>
                <a:gd name="T53" fmla="*/ 1332 h 2048"/>
                <a:gd name="T54" fmla="*/ 1776 w 2048"/>
                <a:gd name="T55" fmla="*/ 1212 h 2048"/>
                <a:gd name="T56" fmla="*/ 1250 w 2048"/>
                <a:gd name="T57" fmla="*/ 1092 h 2048"/>
                <a:gd name="T58" fmla="*/ 1776 w 2048"/>
                <a:gd name="T59" fmla="*/ 972 h 2048"/>
                <a:gd name="T60" fmla="*/ 1045 w 2048"/>
                <a:gd name="T61" fmla="*/ 852 h 2048"/>
                <a:gd name="T62" fmla="*/ 808 w 2048"/>
                <a:gd name="T63" fmla="*/ 120 h 2048"/>
                <a:gd name="T64" fmla="*/ 1928 w 2048"/>
                <a:gd name="T6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8" h="2048">
                  <a:moveTo>
                    <a:pt x="408" y="0"/>
                  </a:moveTo>
                  <a:cubicBezTo>
                    <a:pt x="408" y="778"/>
                    <a:pt x="408" y="778"/>
                    <a:pt x="408" y="778"/>
                  </a:cubicBezTo>
                  <a:cubicBezTo>
                    <a:pt x="169" y="877"/>
                    <a:pt x="0" y="1113"/>
                    <a:pt x="0" y="1388"/>
                  </a:cubicBezTo>
                  <a:cubicBezTo>
                    <a:pt x="0" y="1747"/>
                    <a:pt x="287" y="2039"/>
                    <a:pt x="644" y="2048"/>
                  </a:cubicBezTo>
                  <a:cubicBezTo>
                    <a:pt x="644" y="2048"/>
                    <a:pt x="644" y="2048"/>
                    <a:pt x="644" y="2048"/>
                  </a:cubicBezTo>
                  <a:cubicBezTo>
                    <a:pt x="2048" y="2048"/>
                    <a:pt x="2048" y="2048"/>
                    <a:pt x="2048" y="2048"/>
                  </a:cubicBezTo>
                  <a:cubicBezTo>
                    <a:pt x="2048" y="0"/>
                    <a:pt x="2048" y="0"/>
                    <a:pt x="2048" y="0"/>
                  </a:cubicBezTo>
                  <a:lnTo>
                    <a:pt x="408" y="0"/>
                  </a:lnTo>
                  <a:close/>
                  <a:moveTo>
                    <a:pt x="528" y="120"/>
                  </a:moveTo>
                  <a:cubicBezTo>
                    <a:pt x="688" y="120"/>
                    <a:pt x="688" y="120"/>
                    <a:pt x="688" y="120"/>
                  </a:cubicBezTo>
                  <a:cubicBezTo>
                    <a:pt x="688" y="729"/>
                    <a:pt x="688" y="729"/>
                    <a:pt x="688" y="729"/>
                  </a:cubicBezTo>
                  <a:cubicBezTo>
                    <a:pt x="679" y="728"/>
                    <a:pt x="669" y="728"/>
                    <a:pt x="660" y="728"/>
                  </a:cubicBezTo>
                  <a:cubicBezTo>
                    <a:pt x="615" y="728"/>
                    <a:pt x="571" y="733"/>
                    <a:pt x="528" y="741"/>
                  </a:cubicBezTo>
                  <a:lnTo>
                    <a:pt x="528" y="120"/>
                  </a:lnTo>
                  <a:close/>
                  <a:moveTo>
                    <a:pt x="660" y="1286"/>
                  </a:moveTo>
                  <a:cubicBezTo>
                    <a:pt x="716" y="1286"/>
                    <a:pt x="762" y="1332"/>
                    <a:pt x="762" y="1388"/>
                  </a:cubicBezTo>
                  <a:cubicBezTo>
                    <a:pt x="762" y="1444"/>
                    <a:pt x="716" y="1490"/>
                    <a:pt x="660" y="1490"/>
                  </a:cubicBezTo>
                  <a:cubicBezTo>
                    <a:pt x="604" y="1490"/>
                    <a:pt x="558" y="1444"/>
                    <a:pt x="558" y="1388"/>
                  </a:cubicBezTo>
                  <a:cubicBezTo>
                    <a:pt x="558" y="1332"/>
                    <a:pt x="604" y="1286"/>
                    <a:pt x="660" y="1286"/>
                  </a:cubicBezTo>
                  <a:close/>
                  <a:moveTo>
                    <a:pt x="209" y="1684"/>
                  </a:moveTo>
                  <a:cubicBezTo>
                    <a:pt x="198" y="1669"/>
                    <a:pt x="189" y="1652"/>
                    <a:pt x="180" y="1636"/>
                  </a:cubicBezTo>
                  <a:cubicBezTo>
                    <a:pt x="321" y="1582"/>
                    <a:pt x="321" y="1582"/>
                    <a:pt x="321" y="1582"/>
                  </a:cubicBezTo>
                  <a:lnTo>
                    <a:pt x="209" y="1684"/>
                  </a:lnTo>
                  <a:close/>
                  <a:moveTo>
                    <a:pt x="521" y="1561"/>
                  </a:moveTo>
                  <a:cubicBezTo>
                    <a:pt x="559" y="1592"/>
                    <a:pt x="607" y="1610"/>
                    <a:pt x="660" y="1610"/>
                  </a:cubicBezTo>
                  <a:cubicBezTo>
                    <a:pt x="783" y="1610"/>
                    <a:pt x="882" y="1511"/>
                    <a:pt x="882" y="1388"/>
                  </a:cubicBezTo>
                  <a:cubicBezTo>
                    <a:pt x="882" y="1367"/>
                    <a:pt x="879" y="1346"/>
                    <a:pt x="874" y="1326"/>
                  </a:cubicBezTo>
                  <a:cubicBezTo>
                    <a:pt x="1110" y="1090"/>
                    <a:pt x="1110" y="1090"/>
                    <a:pt x="1110" y="1090"/>
                  </a:cubicBezTo>
                  <a:cubicBezTo>
                    <a:pt x="1167" y="1175"/>
                    <a:pt x="1200" y="1278"/>
                    <a:pt x="1200" y="1388"/>
                  </a:cubicBezTo>
                  <a:cubicBezTo>
                    <a:pt x="1200" y="1686"/>
                    <a:pt x="958" y="1928"/>
                    <a:pt x="660" y="1928"/>
                  </a:cubicBezTo>
                  <a:cubicBezTo>
                    <a:pt x="515" y="1928"/>
                    <a:pt x="383" y="1870"/>
                    <a:pt x="285" y="1777"/>
                  </a:cubicBezTo>
                  <a:lnTo>
                    <a:pt x="521" y="1561"/>
                  </a:lnTo>
                  <a:close/>
                  <a:moveTo>
                    <a:pt x="1033" y="998"/>
                  </a:moveTo>
                  <a:cubicBezTo>
                    <a:pt x="808" y="1222"/>
                    <a:pt x="808" y="1222"/>
                    <a:pt x="808" y="1222"/>
                  </a:cubicBezTo>
                  <a:cubicBezTo>
                    <a:pt x="783" y="1200"/>
                    <a:pt x="753" y="1183"/>
                    <a:pt x="720" y="1174"/>
                  </a:cubicBezTo>
                  <a:cubicBezTo>
                    <a:pt x="720" y="851"/>
                    <a:pt x="720" y="851"/>
                    <a:pt x="720" y="851"/>
                  </a:cubicBezTo>
                  <a:cubicBezTo>
                    <a:pt x="841" y="865"/>
                    <a:pt x="949" y="918"/>
                    <a:pt x="1033" y="998"/>
                  </a:cubicBezTo>
                  <a:close/>
                  <a:moveTo>
                    <a:pt x="600" y="851"/>
                  </a:moveTo>
                  <a:cubicBezTo>
                    <a:pt x="600" y="1174"/>
                    <a:pt x="600" y="1174"/>
                    <a:pt x="600" y="1174"/>
                  </a:cubicBezTo>
                  <a:cubicBezTo>
                    <a:pt x="506" y="1200"/>
                    <a:pt x="438" y="1286"/>
                    <a:pt x="438" y="1388"/>
                  </a:cubicBezTo>
                  <a:cubicBezTo>
                    <a:pt x="438" y="1395"/>
                    <a:pt x="438" y="1402"/>
                    <a:pt x="439" y="1408"/>
                  </a:cubicBezTo>
                  <a:cubicBezTo>
                    <a:pt x="137" y="1524"/>
                    <a:pt x="137" y="1524"/>
                    <a:pt x="137" y="1524"/>
                  </a:cubicBezTo>
                  <a:cubicBezTo>
                    <a:pt x="126" y="1480"/>
                    <a:pt x="120" y="1435"/>
                    <a:pt x="120" y="1388"/>
                  </a:cubicBezTo>
                  <a:cubicBezTo>
                    <a:pt x="120" y="1111"/>
                    <a:pt x="330" y="881"/>
                    <a:pt x="600" y="851"/>
                  </a:cubicBezTo>
                  <a:close/>
                  <a:moveTo>
                    <a:pt x="1928" y="1928"/>
                  </a:moveTo>
                  <a:cubicBezTo>
                    <a:pt x="1039" y="1928"/>
                    <a:pt x="1039" y="1928"/>
                    <a:pt x="1039" y="1928"/>
                  </a:cubicBezTo>
                  <a:cubicBezTo>
                    <a:pt x="1125" y="1867"/>
                    <a:pt x="1197" y="1786"/>
                    <a:pt x="1246" y="1692"/>
                  </a:cubicBezTo>
                  <a:cubicBezTo>
                    <a:pt x="1776" y="1692"/>
                    <a:pt x="1776" y="1692"/>
                    <a:pt x="1776" y="1692"/>
                  </a:cubicBezTo>
                  <a:cubicBezTo>
                    <a:pt x="1776" y="1572"/>
                    <a:pt x="1776" y="1572"/>
                    <a:pt x="1776" y="1572"/>
                  </a:cubicBezTo>
                  <a:cubicBezTo>
                    <a:pt x="1294" y="1572"/>
                    <a:pt x="1294" y="1572"/>
                    <a:pt x="1294" y="1572"/>
                  </a:cubicBezTo>
                  <a:cubicBezTo>
                    <a:pt x="1305" y="1533"/>
                    <a:pt x="1313" y="1493"/>
                    <a:pt x="1317" y="1452"/>
                  </a:cubicBezTo>
                  <a:cubicBezTo>
                    <a:pt x="1776" y="1452"/>
                    <a:pt x="1776" y="1452"/>
                    <a:pt x="1776" y="1452"/>
                  </a:cubicBezTo>
                  <a:cubicBezTo>
                    <a:pt x="1776" y="1332"/>
                    <a:pt x="1776" y="1332"/>
                    <a:pt x="1776" y="1332"/>
                  </a:cubicBezTo>
                  <a:cubicBezTo>
                    <a:pt x="1318" y="1332"/>
                    <a:pt x="1318" y="1332"/>
                    <a:pt x="1318" y="1332"/>
                  </a:cubicBezTo>
                  <a:cubicBezTo>
                    <a:pt x="1314" y="1291"/>
                    <a:pt x="1307" y="1251"/>
                    <a:pt x="1296" y="1212"/>
                  </a:cubicBezTo>
                  <a:cubicBezTo>
                    <a:pt x="1776" y="1212"/>
                    <a:pt x="1776" y="1212"/>
                    <a:pt x="1776" y="1212"/>
                  </a:cubicBezTo>
                  <a:cubicBezTo>
                    <a:pt x="1776" y="1092"/>
                    <a:pt x="1776" y="1092"/>
                    <a:pt x="1776" y="1092"/>
                  </a:cubicBezTo>
                  <a:cubicBezTo>
                    <a:pt x="1250" y="1092"/>
                    <a:pt x="1250" y="1092"/>
                    <a:pt x="1250" y="1092"/>
                  </a:cubicBezTo>
                  <a:cubicBezTo>
                    <a:pt x="1228" y="1049"/>
                    <a:pt x="1202" y="1009"/>
                    <a:pt x="1172" y="972"/>
                  </a:cubicBezTo>
                  <a:cubicBezTo>
                    <a:pt x="1776" y="972"/>
                    <a:pt x="1776" y="972"/>
                    <a:pt x="1776" y="972"/>
                  </a:cubicBezTo>
                  <a:cubicBezTo>
                    <a:pt x="1776" y="852"/>
                    <a:pt x="1776" y="852"/>
                    <a:pt x="1776" y="852"/>
                  </a:cubicBezTo>
                  <a:cubicBezTo>
                    <a:pt x="1045" y="852"/>
                    <a:pt x="1045" y="852"/>
                    <a:pt x="1045" y="852"/>
                  </a:cubicBezTo>
                  <a:cubicBezTo>
                    <a:pt x="975" y="802"/>
                    <a:pt x="895" y="765"/>
                    <a:pt x="808" y="745"/>
                  </a:cubicBezTo>
                  <a:cubicBezTo>
                    <a:pt x="808" y="120"/>
                    <a:pt x="808" y="120"/>
                    <a:pt x="808" y="120"/>
                  </a:cubicBezTo>
                  <a:cubicBezTo>
                    <a:pt x="1928" y="120"/>
                    <a:pt x="1928" y="120"/>
                    <a:pt x="1928" y="120"/>
                  </a:cubicBezTo>
                  <a:lnTo>
                    <a:pt x="1928" y="19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B23A1E5B-06F9-4C00-9AA6-3D9BC1C067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369" y="2252306"/>
              <a:ext cx="11588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Line 14">
              <a:extLst>
                <a:ext uri="{FF2B5EF4-FFF2-40B4-BE49-F238E27FC236}">
                  <a16:creationId xmlns:a16="http://schemas.microsoft.com/office/drawing/2014/main" id="{C00BD3BF-B6D6-435F-B270-B2495CB7A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369" y="2252306"/>
              <a:ext cx="1158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1" name="Rectangle 15">
              <a:extLst>
                <a:ext uri="{FF2B5EF4-FFF2-40B4-BE49-F238E27FC236}">
                  <a16:creationId xmlns:a16="http://schemas.microsoft.com/office/drawing/2014/main" id="{642E4829-083A-4915-84C9-BEE6851B4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369" y="2320568"/>
              <a:ext cx="1555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33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A4FFE1-6B71-443F-A61B-B85464459EDC}"/>
              </a:ext>
            </a:extLst>
          </p:cNvPr>
          <p:cNvSpPr/>
          <p:nvPr/>
        </p:nvSpPr>
        <p:spPr>
          <a:xfrm>
            <a:off x="0" y="1"/>
            <a:ext cx="2975949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C2856-EEFF-460D-9080-F6AD01D696B8}"/>
              </a:ext>
            </a:extLst>
          </p:cNvPr>
          <p:cNvSpPr txBox="1"/>
          <p:nvPr/>
        </p:nvSpPr>
        <p:spPr>
          <a:xfrm>
            <a:off x="528266" y="2038402"/>
            <a:ext cx="2033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bg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DATA ON</a:t>
            </a:r>
            <a:endParaRPr lang="id-ID" sz="2700" b="1" dirty="0">
              <a:solidFill>
                <a:schemeClr val="bg1"/>
              </a:solidFill>
              <a:latin typeface="Montserrat Black" panose="00000A00000000000000" pitchFamily="2" charset="0"/>
              <a:ea typeface="Roboto" panose="02000000000000000000" pitchFamily="2" charset="0"/>
            </a:endParaRPr>
          </a:p>
          <a:p>
            <a:r>
              <a:rPr lang="en-US" sz="2700" b="1" dirty="0">
                <a:solidFill>
                  <a:srgbClr val="FF0000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SERVER</a:t>
            </a:r>
            <a:endParaRPr lang="id-ID" sz="2700" b="1" dirty="0">
              <a:solidFill>
                <a:srgbClr val="FF0000"/>
              </a:solidFill>
              <a:latin typeface="Montserrat Light" panose="000004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974CE27-C488-44DD-A416-E2139EBD5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507" y="2571750"/>
            <a:ext cx="4538631" cy="24351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ABB6AC0-B1CD-4720-A8CA-77F28222C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" r="1292"/>
          <a:stretch/>
        </p:blipFill>
        <p:spPr>
          <a:xfrm>
            <a:off x="3247201" y="195752"/>
            <a:ext cx="5054400" cy="27659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1697" y="3408574"/>
            <a:ext cx="29525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 to web browser:</a:t>
            </a:r>
          </a:p>
          <a:p>
            <a:r>
              <a:rPr lang="en-US" dirty="0">
                <a:solidFill>
                  <a:schemeClr val="bg1"/>
                </a:solidFill>
              </a:rPr>
              <a:t>https://tablet.hivrecency.com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login: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demo@gmail.com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Password: 12345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 view your data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0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6" r="28056"/>
          <a:stretch>
            <a:fillRect/>
          </a:stretch>
        </p:blipFill>
        <p:spPr>
          <a:xfrm>
            <a:off x="3686401" y="0"/>
            <a:ext cx="5457600" cy="5143500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77298AC-9606-4385-9332-169392970D76}"/>
              </a:ext>
            </a:extLst>
          </p:cNvPr>
          <p:cNvSpPr/>
          <p:nvPr/>
        </p:nvSpPr>
        <p:spPr>
          <a:xfrm>
            <a:off x="3686400" y="0"/>
            <a:ext cx="5457600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7D97E6-9C56-48DE-844B-B05BBD7969F5}"/>
              </a:ext>
            </a:extLst>
          </p:cNvPr>
          <p:cNvCxnSpPr/>
          <p:nvPr/>
        </p:nvCxnSpPr>
        <p:spPr>
          <a:xfrm>
            <a:off x="799499" y="1856545"/>
            <a:ext cx="0" cy="1430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10EEEC8-B79B-40EB-BC1A-79B0579DE897}"/>
              </a:ext>
            </a:extLst>
          </p:cNvPr>
          <p:cNvSpPr txBox="1"/>
          <p:nvPr/>
        </p:nvSpPr>
        <p:spPr>
          <a:xfrm>
            <a:off x="1061678" y="2268997"/>
            <a:ext cx="36025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THANK </a:t>
            </a:r>
            <a:r>
              <a:rPr lang="id-ID" sz="2700" b="1" dirty="0">
                <a:solidFill>
                  <a:schemeClr val="bg1">
                    <a:lumMod val="75000"/>
                  </a:schemeClr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YOU</a:t>
            </a:r>
          </a:p>
        </p:txBody>
      </p:sp>
      <p:pic>
        <p:nvPicPr>
          <p:cNvPr id="19" name="Picture 2" descr="thank you in different languages clipart thank you in different languages clipart clipartxtras free">
            <a:extLst>
              <a:ext uri="{FF2B5EF4-FFF2-40B4-BE49-F238E27FC236}">
                <a16:creationId xmlns:a16="http://schemas.microsoft.com/office/drawing/2014/main" id="{75800BB5-3D75-4FC0-B492-39AFB1EAB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800" y="1171774"/>
            <a:ext cx="5263200" cy="270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6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606264" y="0"/>
            <a:ext cx="4572000" cy="51435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9781E3-1A69-47B0-AC05-27F66CA2D957}"/>
              </a:ext>
            </a:extLst>
          </p:cNvPr>
          <p:cNvSpPr/>
          <p:nvPr/>
        </p:nvSpPr>
        <p:spPr>
          <a:xfrm>
            <a:off x="5701553" y="527599"/>
            <a:ext cx="2495832" cy="404861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2" name="TextBox 1"/>
          <p:cNvSpPr txBox="1"/>
          <p:nvPr/>
        </p:nvSpPr>
        <p:spPr>
          <a:xfrm>
            <a:off x="528265" y="421533"/>
            <a:ext cx="240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BACKGROUND</a:t>
            </a:r>
            <a:endParaRPr lang="id-ID" sz="2700" b="1" dirty="0">
              <a:solidFill>
                <a:schemeClr val="bg1">
                  <a:lumMod val="50000"/>
                </a:schemeClr>
              </a:solidFill>
              <a:latin typeface="Montserrat Black" panose="00000A00000000000000" pitchFamily="2" charset="0"/>
              <a:ea typeface="Roboto" panose="02000000000000000000" pitchFamily="2" charset="0"/>
            </a:endParaRPr>
          </a:p>
          <a:p>
            <a:endParaRPr lang="id-ID" sz="2700" b="1" dirty="0">
              <a:solidFill>
                <a:schemeClr val="bg1">
                  <a:lumMod val="75000"/>
                </a:schemeClr>
              </a:solidFill>
              <a:latin typeface="Montserrat Light" panose="000004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2C068-B76D-4DF4-A65D-8551FD010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18" y="713262"/>
            <a:ext cx="2030283" cy="3609392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2CDF033-3BFD-4B39-9AD9-EDD6BEBB202B}"/>
              </a:ext>
            </a:extLst>
          </p:cNvPr>
          <p:cNvSpPr txBox="1">
            <a:spLocks/>
          </p:cNvSpPr>
          <p:nvPr/>
        </p:nvSpPr>
        <p:spPr>
          <a:xfrm>
            <a:off x="214754" y="1266974"/>
            <a:ext cx="4138760" cy="33092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Recency is a POC test and will be deployed at sites in limited setting.</a:t>
            </a:r>
          </a:p>
          <a:p>
            <a:r>
              <a:rPr lang="en-US" sz="1400" dirty="0"/>
              <a:t>Confirmation of recency requires VL test  performed at remote lab. </a:t>
            </a:r>
          </a:p>
          <a:p>
            <a:r>
              <a:rPr lang="en-US" sz="1400" dirty="0"/>
              <a:t>Minimizing TOT and tracking samples is key to successful implementation. </a:t>
            </a:r>
          </a:p>
          <a:p>
            <a:r>
              <a:rPr lang="en-US" sz="1400" dirty="0"/>
              <a:t>Monitoring quality indicators for recency test is very critical</a:t>
            </a:r>
          </a:p>
          <a:p>
            <a:r>
              <a:rPr lang="en-US" sz="1800" dirty="0"/>
              <a:t>R</a:t>
            </a:r>
            <a:r>
              <a:rPr lang="en-US" sz="1800" baseline="-25000" dirty="0"/>
              <a:t>t</a:t>
            </a:r>
            <a:r>
              <a:rPr lang="en-US" sz="1400" dirty="0"/>
              <a:t> </a:t>
            </a:r>
            <a:r>
              <a:rPr lang="en-US" sz="1400" b="1" dirty="0"/>
              <a:t>Recency Tab </a:t>
            </a:r>
            <a:r>
              <a:rPr lang="en-US" sz="1400" dirty="0"/>
              <a:t>is light weight solution to capture recency data at point of testing and help in reducing turnaround time.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94934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Placeholder 4">
            <a:extLst>
              <a:ext uri="{FF2B5EF4-FFF2-40B4-BE49-F238E27FC236}">
                <a16:creationId xmlns:a16="http://schemas.microsoft.com/office/drawing/2014/main" id="{3F7709AF-DA2E-49E8-B955-545519B79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8153" y="-1820"/>
            <a:ext cx="4572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8266" y="421397"/>
            <a:ext cx="2033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OUR</a:t>
            </a:r>
            <a:r>
              <a:rPr lang="id-ID" sz="2700" b="1" dirty="0">
                <a:solidFill>
                  <a:schemeClr val="bg1">
                    <a:lumMod val="50000"/>
                  </a:schemeClr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id-ID" sz="2700" b="1" dirty="0">
                <a:solidFill>
                  <a:schemeClr val="bg1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GOALS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8266" y="1268515"/>
            <a:ext cx="1298753" cy="4158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Roboto Black" panose="02000000000000000000" pitchFamily="2" charset="0"/>
              </a:rPr>
              <a:t>R</a:t>
            </a:r>
            <a:r>
              <a:rPr lang="en-US" sz="1600" baseline="-25000" dirty="0">
                <a:solidFill>
                  <a:schemeClr val="bg1"/>
                </a:solidFill>
                <a:latin typeface="Lato" panose="020F0502020204030203" pitchFamily="34" charset="0"/>
                <a:ea typeface="Roboto Black" panose="02000000000000000000" pitchFamily="2" charset="0"/>
              </a:rPr>
              <a:t>t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Roboto Black" panose="02000000000000000000" pitchFamily="2" charset="0"/>
              </a:rPr>
              <a:t> – </a:t>
            </a:r>
            <a:r>
              <a:rPr lang="en-US" sz="1100" dirty="0" err="1">
                <a:solidFill>
                  <a:schemeClr val="bg1"/>
                </a:solidFill>
                <a:latin typeface="Lato" panose="020F0502020204030203" pitchFamily="34" charset="0"/>
                <a:ea typeface="Roboto Black" panose="02000000000000000000" pitchFamily="2" charset="0"/>
              </a:rPr>
              <a:t>Rececny</a:t>
            </a: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Roboto Black" panose="02000000000000000000" pitchFamily="2" charset="0"/>
              </a:rPr>
              <a:t> TAB</a:t>
            </a:r>
            <a:endParaRPr lang="id-ID" sz="1100" dirty="0">
              <a:solidFill>
                <a:schemeClr val="bg1"/>
              </a:solidFill>
              <a:latin typeface="Lato" panose="020F0502020204030203" pitchFamily="34" charset="0"/>
              <a:ea typeface="Roboto Black" panose="02000000000000000000" pitchFamily="2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8266" y="1827895"/>
            <a:ext cx="3077375" cy="2846526"/>
            <a:chOff x="3969539" y="1944070"/>
            <a:chExt cx="3720354" cy="3441272"/>
          </a:xfrm>
        </p:grpSpPr>
        <p:grpSp>
          <p:nvGrpSpPr>
            <p:cNvPr id="5" name="Group 4"/>
            <p:cNvGrpSpPr/>
            <p:nvPr/>
          </p:nvGrpSpPr>
          <p:grpSpPr>
            <a:xfrm flipH="1">
              <a:off x="3969539" y="2328300"/>
              <a:ext cx="3683803" cy="3057042"/>
              <a:chOff x="4517221" y="2682505"/>
              <a:chExt cx="7100888" cy="5891212"/>
            </a:xfrm>
          </p:grpSpPr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4679146" y="2884117"/>
                <a:ext cx="6938963" cy="5689600"/>
              </a:xfrm>
              <a:custGeom>
                <a:avLst/>
                <a:gdLst>
                  <a:gd name="T0" fmla="*/ 1735 w 1847"/>
                  <a:gd name="T1" fmla="*/ 757 h 1514"/>
                  <a:gd name="T2" fmla="*/ 721 w 1847"/>
                  <a:gd name="T3" fmla="*/ 1514 h 1514"/>
                  <a:gd name="T4" fmla="*/ 112 w 1847"/>
                  <a:gd name="T5" fmla="*/ 757 h 1514"/>
                  <a:gd name="T6" fmla="*/ 1127 w 1847"/>
                  <a:gd name="T7" fmla="*/ 0 h 1514"/>
                  <a:gd name="T8" fmla="*/ 1735 w 1847"/>
                  <a:gd name="T9" fmla="*/ 75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7" h="1514">
                    <a:moveTo>
                      <a:pt x="1735" y="757"/>
                    </a:moveTo>
                    <a:cubicBezTo>
                      <a:pt x="1623" y="1175"/>
                      <a:pt x="1169" y="1514"/>
                      <a:pt x="721" y="1514"/>
                    </a:cubicBezTo>
                    <a:cubicBezTo>
                      <a:pt x="273" y="1514"/>
                      <a:pt x="0" y="1175"/>
                      <a:pt x="112" y="757"/>
                    </a:cubicBezTo>
                    <a:cubicBezTo>
                      <a:pt x="224" y="339"/>
                      <a:pt x="679" y="0"/>
                      <a:pt x="1127" y="0"/>
                    </a:cubicBezTo>
                    <a:cubicBezTo>
                      <a:pt x="1575" y="0"/>
                      <a:pt x="1847" y="339"/>
                      <a:pt x="1735" y="757"/>
                    </a:cubicBez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34" name="Freeform 18"/>
              <p:cNvSpPr>
                <a:spLocks/>
              </p:cNvSpPr>
              <p:nvPr/>
            </p:nvSpPr>
            <p:spPr bwMode="auto">
              <a:xfrm>
                <a:off x="4607708" y="2795217"/>
                <a:ext cx="6938963" cy="5689600"/>
              </a:xfrm>
              <a:custGeom>
                <a:avLst/>
                <a:gdLst>
                  <a:gd name="T0" fmla="*/ 1735 w 1847"/>
                  <a:gd name="T1" fmla="*/ 757 h 1514"/>
                  <a:gd name="T2" fmla="*/ 721 w 1847"/>
                  <a:gd name="T3" fmla="*/ 1514 h 1514"/>
                  <a:gd name="T4" fmla="*/ 112 w 1847"/>
                  <a:gd name="T5" fmla="*/ 757 h 1514"/>
                  <a:gd name="T6" fmla="*/ 1126 w 1847"/>
                  <a:gd name="T7" fmla="*/ 0 h 1514"/>
                  <a:gd name="T8" fmla="*/ 1735 w 1847"/>
                  <a:gd name="T9" fmla="*/ 75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7" h="1514">
                    <a:moveTo>
                      <a:pt x="1735" y="757"/>
                    </a:moveTo>
                    <a:cubicBezTo>
                      <a:pt x="1623" y="1175"/>
                      <a:pt x="1169" y="1514"/>
                      <a:pt x="721" y="1514"/>
                    </a:cubicBezTo>
                    <a:cubicBezTo>
                      <a:pt x="273" y="1514"/>
                      <a:pt x="0" y="1175"/>
                      <a:pt x="112" y="757"/>
                    </a:cubicBezTo>
                    <a:cubicBezTo>
                      <a:pt x="224" y="339"/>
                      <a:pt x="678" y="0"/>
                      <a:pt x="1126" y="0"/>
                    </a:cubicBezTo>
                    <a:cubicBezTo>
                      <a:pt x="1574" y="0"/>
                      <a:pt x="1847" y="339"/>
                      <a:pt x="1735" y="75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35" name="Freeform 19"/>
              <p:cNvSpPr>
                <a:spLocks/>
              </p:cNvSpPr>
              <p:nvPr/>
            </p:nvSpPr>
            <p:spPr bwMode="auto">
              <a:xfrm>
                <a:off x="4517221" y="2682505"/>
                <a:ext cx="6938963" cy="5689600"/>
              </a:xfrm>
              <a:custGeom>
                <a:avLst/>
                <a:gdLst>
                  <a:gd name="T0" fmla="*/ 1735 w 1847"/>
                  <a:gd name="T1" fmla="*/ 757 h 1514"/>
                  <a:gd name="T2" fmla="*/ 721 w 1847"/>
                  <a:gd name="T3" fmla="*/ 1514 h 1514"/>
                  <a:gd name="T4" fmla="*/ 112 w 1847"/>
                  <a:gd name="T5" fmla="*/ 757 h 1514"/>
                  <a:gd name="T6" fmla="*/ 1126 w 1847"/>
                  <a:gd name="T7" fmla="*/ 0 h 1514"/>
                  <a:gd name="T8" fmla="*/ 1735 w 1847"/>
                  <a:gd name="T9" fmla="*/ 75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7" h="1514">
                    <a:moveTo>
                      <a:pt x="1735" y="757"/>
                    </a:moveTo>
                    <a:cubicBezTo>
                      <a:pt x="1623" y="1175"/>
                      <a:pt x="1169" y="1514"/>
                      <a:pt x="721" y="1514"/>
                    </a:cubicBezTo>
                    <a:cubicBezTo>
                      <a:pt x="273" y="1514"/>
                      <a:pt x="0" y="1175"/>
                      <a:pt x="112" y="757"/>
                    </a:cubicBezTo>
                    <a:cubicBezTo>
                      <a:pt x="224" y="339"/>
                      <a:pt x="678" y="0"/>
                      <a:pt x="1126" y="0"/>
                    </a:cubicBezTo>
                    <a:cubicBezTo>
                      <a:pt x="1574" y="0"/>
                      <a:pt x="1847" y="339"/>
                      <a:pt x="1735" y="7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36" name="Freeform 20"/>
              <p:cNvSpPr>
                <a:spLocks/>
              </p:cNvSpPr>
              <p:nvPr/>
            </p:nvSpPr>
            <p:spPr bwMode="auto">
              <a:xfrm>
                <a:off x="5174446" y="3222254"/>
                <a:ext cx="5624513" cy="4611687"/>
              </a:xfrm>
              <a:custGeom>
                <a:avLst/>
                <a:gdLst>
                  <a:gd name="T0" fmla="*/ 1406 w 1497"/>
                  <a:gd name="T1" fmla="*/ 613 h 1227"/>
                  <a:gd name="T2" fmla="*/ 584 w 1497"/>
                  <a:gd name="T3" fmla="*/ 1227 h 1227"/>
                  <a:gd name="T4" fmla="*/ 91 w 1497"/>
                  <a:gd name="T5" fmla="*/ 613 h 1227"/>
                  <a:gd name="T6" fmla="*/ 913 w 1497"/>
                  <a:gd name="T7" fmla="*/ 0 h 1227"/>
                  <a:gd name="T8" fmla="*/ 1406 w 1497"/>
                  <a:gd name="T9" fmla="*/ 613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7" h="1227">
                    <a:moveTo>
                      <a:pt x="1406" y="613"/>
                    </a:moveTo>
                    <a:cubicBezTo>
                      <a:pt x="1315" y="952"/>
                      <a:pt x="947" y="1227"/>
                      <a:pt x="584" y="1227"/>
                    </a:cubicBezTo>
                    <a:cubicBezTo>
                      <a:pt x="221" y="1227"/>
                      <a:pt x="0" y="952"/>
                      <a:pt x="91" y="613"/>
                    </a:cubicBezTo>
                    <a:cubicBezTo>
                      <a:pt x="182" y="274"/>
                      <a:pt x="550" y="0"/>
                      <a:pt x="913" y="0"/>
                    </a:cubicBezTo>
                    <a:cubicBezTo>
                      <a:pt x="1276" y="0"/>
                      <a:pt x="1497" y="274"/>
                      <a:pt x="1406" y="6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37" name="Freeform 21"/>
              <p:cNvSpPr>
                <a:spLocks/>
              </p:cNvSpPr>
              <p:nvPr/>
            </p:nvSpPr>
            <p:spPr bwMode="auto">
              <a:xfrm>
                <a:off x="5542746" y="3523880"/>
                <a:ext cx="4887913" cy="4005262"/>
              </a:xfrm>
              <a:custGeom>
                <a:avLst/>
                <a:gdLst>
                  <a:gd name="T0" fmla="*/ 1222 w 1301"/>
                  <a:gd name="T1" fmla="*/ 533 h 1066"/>
                  <a:gd name="T2" fmla="*/ 508 w 1301"/>
                  <a:gd name="T3" fmla="*/ 1066 h 1066"/>
                  <a:gd name="T4" fmla="*/ 79 w 1301"/>
                  <a:gd name="T5" fmla="*/ 533 h 1066"/>
                  <a:gd name="T6" fmla="*/ 793 w 1301"/>
                  <a:gd name="T7" fmla="*/ 0 h 1066"/>
                  <a:gd name="T8" fmla="*/ 1222 w 1301"/>
                  <a:gd name="T9" fmla="*/ 533 h 1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1" h="1066">
                    <a:moveTo>
                      <a:pt x="1222" y="533"/>
                    </a:moveTo>
                    <a:cubicBezTo>
                      <a:pt x="1143" y="828"/>
                      <a:pt x="823" y="1066"/>
                      <a:pt x="508" y="1066"/>
                    </a:cubicBezTo>
                    <a:cubicBezTo>
                      <a:pt x="192" y="1066"/>
                      <a:pt x="0" y="828"/>
                      <a:pt x="79" y="533"/>
                    </a:cubicBezTo>
                    <a:cubicBezTo>
                      <a:pt x="158" y="239"/>
                      <a:pt x="478" y="0"/>
                      <a:pt x="793" y="0"/>
                    </a:cubicBezTo>
                    <a:cubicBezTo>
                      <a:pt x="1109" y="0"/>
                      <a:pt x="1301" y="239"/>
                      <a:pt x="1222" y="5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38" name="Freeform 22"/>
              <p:cNvSpPr>
                <a:spLocks/>
              </p:cNvSpPr>
              <p:nvPr/>
            </p:nvSpPr>
            <p:spPr bwMode="auto">
              <a:xfrm>
                <a:off x="6049159" y="3933455"/>
                <a:ext cx="3873500" cy="3186112"/>
              </a:xfrm>
              <a:custGeom>
                <a:avLst/>
                <a:gdLst>
                  <a:gd name="T0" fmla="*/ 968 w 1031"/>
                  <a:gd name="T1" fmla="*/ 424 h 848"/>
                  <a:gd name="T2" fmla="*/ 402 w 1031"/>
                  <a:gd name="T3" fmla="*/ 848 h 848"/>
                  <a:gd name="T4" fmla="*/ 63 w 1031"/>
                  <a:gd name="T5" fmla="*/ 424 h 848"/>
                  <a:gd name="T6" fmla="*/ 629 w 1031"/>
                  <a:gd name="T7" fmla="*/ 0 h 848"/>
                  <a:gd name="T8" fmla="*/ 968 w 1031"/>
                  <a:gd name="T9" fmla="*/ 424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1" h="848">
                    <a:moveTo>
                      <a:pt x="968" y="424"/>
                    </a:moveTo>
                    <a:cubicBezTo>
                      <a:pt x="905" y="658"/>
                      <a:pt x="652" y="848"/>
                      <a:pt x="402" y="848"/>
                    </a:cubicBezTo>
                    <a:cubicBezTo>
                      <a:pt x="152" y="848"/>
                      <a:pt x="0" y="658"/>
                      <a:pt x="63" y="424"/>
                    </a:cubicBezTo>
                    <a:cubicBezTo>
                      <a:pt x="126" y="190"/>
                      <a:pt x="379" y="0"/>
                      <a:pt x="629" y="0"/>
                    </a:cubicBezTo>
                    <a:cubicBezTo>
                      <a:pt x="879" y="0"/>
                      <a:pt x="1031" y="190"/>
                      <a:pt x="968" y="42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6466671" y="4268417"/>
                <a:ext cx="3040063" cy="2517775"/>
              </a:xfrm>
              <a:custGeom>
                <a:avLst/>
                <a:gdLst>
                  <a:gd name="T0" fmla="*/ 759 w 809"/>
                  <a:gd name="T1" fmla="*/ 335 h 670"/>
                  <a:gd name="T2" fmla="*/ 315 w 809"/>
                  <a:gd name="T3" fmla="*/ 670 h 670"/>
                  <a:gd name="T4" fmla="*/ 50 w 809"/>
                  <a:gd name="T5" fmla="*/ 335 h 670"/>
                  <a:gd name="T6" fmla="*/ 494 w 809"/>
                  <a:gd name="T7" fmla="*/ 0 h 670"/>
                  <a:gd name="T8" fmla="*/ 759 w 809"/>
                  <a:gd name="T9" fmla="*/ 335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9" h="670">
                    <a:moveTo>
                      <a:pt x="759" y="335"/>
                    </a:moveTo>
                    <a:cubicBezTo>
                      <a:pt x="710" y="520"/>
                      <a:pt x="511" y="670"/>
                      <a:pt x="315" y="670"/>
                    </a:cubicBezTo>
                    <a:cubicBezTo>
                      <a:pt x="119" y="670"/>
                      <a:pt x="0" y="520"/>
                      <a:pt x="50" y="335"/>
                    </a:cubicBezTo>
                    <a:cubicBezTo>
                      <a:pt x="99" y="150"/>
                      <a:pt x="298" y="0"/>
                      <a:pt x="494" y="0"/>
                    </a:cubicBezTo>
                    <a:cubicBezTo>
                      <a:pt x="690" y="0"/>
                      <a:pt x="809" y="150"/>
                      <a:pt x="759" y="3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40" name="Freeform 24"/>
              <p:cNvSpPr>
                <a:spLocks/>
              </p:cNvSpPr>
              <p:nvPr/>
            </p:nvSpPr>
            <p:spPr bwMode="auto">
              <a:xfrm>
                <a:off x="6876246" y="4595442"/>
                <a:ext cx="2220913" cy="1863725"/>
              </a:xfrm>
              <a:custGeom>
                <a:avLst/>
                <a:gdLst>
                  <a:gd name="T0" fmla="*/ 555 w 591"/>
                  <a:gd name="T1" fmla="*/ 248 h 496"/>
                  <a:gd name="T2" fmla="*/ 229 w 591"/>
                  <a:gd name="T3" fmla="*/ 496 h 496"/>
                  <a:gd name="T4" fmla="*/ 36 w 591"/>
                  <a:gd name="T5" fmla="*/ 248 h 496"/>
                  <a:gd name="T6" fmla="*/ 362 w 591"/>
                  <a:gd name="T7" fmla="*/ 0 h 496"/>
                  <a:gd name="T8" fmla="*/ 555 w 591"/>
                  <a:gd name="T9" fmla="*/ 248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1" h="496">
                    <a:moveTo>
                      <a:pt x="555" y="248"/>
                    </a:moveTo>
                    <a:cubicBezTo>
                      <a:pt x="518" y="385"/>
                      <a:pt x="372" y="496"/>
                      <a:pt x="229" y="496"/>
                    </a:cubicBezTo>
                    <a:cubicBezTo>
                      <a:pt x="86" y="496"/>
                      <a:pt x="0" y="385"/>
                      <a:pt x="36" y="248"/>
                    </a:cubicBezTo>
                    <a:cubicBezTo>
                      <a:pt x="73" y="111"/>
                      <a:pt x="219" y="0"/>
                      <a:pt x="362" y="0"/>
                    </a:cubicBezTo>
                    <a:cubicBezTo>
                      <a:pt x="505" y="0"/>
                      <a:pt x="591" y="111"/>
                      <a:pt x="555" y="24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41" name="Freeform 25"/>
              <p:cNvSpPr>
                <a:spLocks/>
              </p:cNvSpPr>
              <p:nvPr/>
            </p:nvSpPr>
            <p:spPr bwMode="auto">
              <a:xfrm>
                <a:off x="7454096" y="5090742"/>
                <a:ext cx="1068388" cy="876300"/>
              </a:xfrm>
              <a:custGeom>
                <a:avLst/>
                <a:gdLst>
                  <a:gd name="T0" fmla="*/ 266 w 284"/>
                  <a:gd name="T1" fmla="*/ 116 h 233"/>
                  <a:gd name="T2" fmla="*/ 110 w 284"/>
                  <a:gd name="T3" fmla="*/ 233 h 233"/>
                  <a:gd name="T4" fmla="*/ 17 w 284"/>
                  <a:gd name="T5" fmla="*/ 116 h 233"/>
                  <a:gd name="T6" fmla="*/ 173 w 284"/>
                  <a:gd name="T7" fmla="*/ 0 h 233"/>
                  <a:gd name="T8" fmla="*/ 266 w 284"/>
                  <a:gd name="T9" fmla="*/ 11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4" h="233">
                    <a:moveTo>
                      <a:pt x="266" y="116"/>
                    </a:moveTo>
                    <a:cubicBezTo>
                      <a:pt x="249" y="180"/>
                      <a:pt x="179" y="233"/>
                      <a:pt x="110" y="233"/>
                    </a:cubicBezTo>
                    <a:cubicBezTo>
                      <a:pt x="41" y="233"/>
                      <a:pt x="0" y="180"/>
                      <a:pt x="17" y="116"/>
                    </a:cubicBezTo>
                    <a:cubicBezTo>
                      <a:pt x="34" y="52"/>
                      <a:pt x="104" y="0"/>
                      <a:pt x="173" y="0"/>
                    </a:cubicBezTo>
                    <a:cubicBezTo>
                      <a:pt x="242" y="0"/>
                      <a:pt x="284" y="52"/>
                      <a:pt x="266" y="1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flipH="1">
              <a:off x="6027311" y="1944070"/>
              <a:ext cx="1662582" cy="1699055"/>
              <a:chOff x="6076950" y="2555876"/>
              <a:chExt cx="3076576" cy="3143249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25" name="Freeform 21"/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/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/>
              </a:p>
            </p:txBody>
          </p:sp>
          <p:sp>
            <p:nvSpPr>
              <p:cNvPr id="27" name="Freeform 23"/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/>
              </a:p>
            </p:txBody>
          </p:sp>
          <p:sp>
            <p:nvSpPr>
              <p:cNvPr id="28" name="Freeform 24"/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/>
              </a:p>
            </p:txBody>
          </p:sp>
          <p:sp>
            <p:nvSpPr>
              <p:cNvPr id="29" name="Freeform 25"/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/>
              </a:p>
            </p:txBody>
          </p:sp>
          <p:sp>
            <p:nvSpPr>
              <p:cNvPr id="30" name="Freeform 26"/>
              <p:cNvSpPr>
                <a:spLocks/>
              </p:cNvSpPr>
              <p:nvPr/>
            </p:nvSpPr>
            <p:spPr bwMode="auto">
              <a:xfrm>
                <a:off x="6291263" y="3316288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/>
              </a:p>
            </p:txBody>
          </p:sp>
          <p:sp>
            <p:nvSpPr>
              <p:cNvPr id="31" name="Freeform 27"/>
              <p:cNvSpPr>
                <a:spLocks/>
              </p:cNvSpPr>
              <p:nvPr/>
            </p:nvSpPr>
            <p:spPr bwMode="auto">
              <a:xfrm>
                <a:off x="6702425" y="2555876"/>
                <a:ext cx="763588" cy="1065212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/>
              </a:p>
            </p:txBody>
          </p:sp>
          <p:sp>
            <p:nvSpPr>
              <p:cNvPr id="32" name="Freeform 28"/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flipH="1">
              <a:off x="5026881" y="2267769"/>
              <a:ext cx="1601059" cy="1636183"/>
              <a:chOff x="5920323" y="2302554"/>
              <a:chExt cx="2180669" cy="2227927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7879324" y="4300937"/>
                <a:ext cx="221668" cy="229544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7375227" y="3756332"/>
                <a:ext cx="554732" cy="640248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7363975" y="3746206"/>
                <a:ext cx="155280" cy="247548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5920323" y="2783021"/>
                <a:ext cx="534478" cy="459088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315274" y="2361065"/>
                <a:ext cx="198038" cy="517599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6072227" y="2841532"/>
                <a:ext cx="569359" cy="690883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6363658" y="2302554"/>
                <a:ext cx="541229" cy="755020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451425" y="2878664"/>
                <a:ext cx="1019446" cy="1046451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flipH="1">
              <a:off x="5804359" y="2714160"/>
              <a:ext cx="1584416" cy="1613959"/>
              <a:chOff x="6076950" y="2566001"/>
              <a:chExt cx="3076576" cy="3133124"/>
            </a:xfrm>
            <a:effectLst>
              <a:outerShdw blurRad="177800" dir="18900000" sy="23000" kx="-1200000" algn="bl" rotWithShape="0">
                <a:prstClr val="black">
                  <a:alpha val="29000"/>
                </a:prstClr>
              </a:outerShdw>
            </a:effectLst>
          </p:grpSpPr>
          <p:sp>
            <p:nvSpPr>
              <p:cNvPr id="9" name="Freeform 21"/>
              <p:cNvSpPr>
                <a:spLocks/>
              </p:cNvSpPr>
              <p:nvPr/>
            </p:nvSpPr>
            <p:spPr bwMode="auto">
              <a:xfrm>
                <a:off x="8840788" y="5375275"/>
                <a:ext cx="312738" cy="323850"/>
              </a:xfrm>
              <a:custGeom>
                <a:avLst/>
                <a:gdLst>
                  <a:gd name="T0" fmla="*/ 68 w 83"/>
                  <a:gd name="T1" fmla="*/ 68 h 86"/>
                  <a:gd name="T2" fmla="*/ 34 w 83"/>
                  <a:gd name="T3" fmla="*/ 30 h 86"/>
                  <a:gd name="T4" fmla="*/ 16 w 83"/>
                  <a:gd name="T5" fmla="*/ 10 h 86"/>
                  <a:gd name="T6" fmla="*/ 6 w 83"/>
                  <a:gd name="T7" fmla="*/ 0 h 86"/>
                  <a:gd name="T8" fmla="*/ 3 w 83"/>
                  <a:gd name="T9" fmla="*/ 5 h 86"/>
                  <a:gd name="T10" fmla="*/ 0 w 83"/>
                  <a:gd name="T11" fmla="*/ 11 h 86"/>
                  <a:gd name="T12" fmla="*/ 9 w 83"/>
                  <a:gd name="T13" fmla="*/ 21 h 86"/>
                  <a:gd name="T14" fmla="*/ 29 w 83"/>
                  <a:gd name="T15" fmla="*/ 39 h 86"/>
                  <a:gd name="T16" fmla="*/ 66 w 83"/>
                  <a:gd name="T17" fmla="*/ 72 h 86"/>
                  <a:gd name="T18" fmla="*/ 83 w 83"/>
                  <a:gd name="T19" fmla="*/ 86 h 86"/>
                  <a:gd name="T20" fmla="*/ 83 w 83"/>
                  <a:gd name="T21" fmla="*/ 85 h 86"/>
                  <a:gd name="T22" fmla="*/ 68 w 83"/>
                  <a:gd name="T23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6">
                    <a:moveTo>
                      <a:pt x="68" y="68"/>
                    </a:moveTo>
                    <a:cubicBezTo>
                      <a:pt x="59" y="57"/>
                      <a:pt x="46" y="44"/>
                      <a:pt x="34" y="30"/>
                    </a:cubicBezTo>
                    <a:cubicBezTo>
                      <a:pt x="28" y="23"/>
                      <a:pt x="22" y="16"/>
                      <a:pt x="16" y="10"/>
                    </a:cubicBezTo>
                    <a:cubicBezTo>
                      <a:pt x="13" y="6"/>
                      <a:pt x="9" y="3"/>
                      <a:pt x="6" y="0"/>
                    </a:cubicBezTo>
                    <a:cubicBezTo>
                      <a:pt x="5" y="2"/>
                      <a:pt x="4" y="4"/>
                      <a:pt x="3" y="5"/>
                    </a:cubicBezTo>
                    <a:cubicBezTo>
                      <a:pt x="2" y="7"/>
                      <a:pt x="1" y="9"/>
                      <a:pt x="0" y="11"/>
                    </a:cubicBezTo>
                    <a:cubicBezTo>
                      <a:pt x="3" y="14"/>
                      <a:pt x="6" y="18"/>
                      <a:pt x="9" y="21"/>
                    </a:cubicBezTo>
                    <a:cubicBezTo>
                      <a:pt x="15" y="27"/>
                      <a:pt x="22" y="33"/>
                      <a:pt x="29" y="39"/>
                    </a:cubicBezTo>
                    <a:cubicBezTo>
                      <a:pt x="42" y="51"/>
                      <a:pt x="56" y="63"/>
                      <a:pt x="66" y="72"/>
                    </a:cubicBezTo>
                    <a:cubicBezTo>
                      <a:pt x="76" y="81"/>
                      <a:pt x="83" y="86"/>
                      <a:pt x="83" y="86"/>
                    </a:cubicBezTo>
                    <a:cubicBezTo>
                      <a:pt x="83" y="85"/>
                      <a:pt x="83" y="85"/>
                      <a:pt x="83" y="85"/>
                    </a:cubicBezTo>
                    <a:cubicBezTo>
                      <a:pt x="83" y="85"/>
                      <a:pt x="77" y="78"/>
                      <a:pt x="68" y="68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10" name="Freeform 22"/>
              <p:cNvSpPr>
                <a:spLocks/>
              </p:cNvSpPr>
              <p:nvPr/>
            </p:nvSpPr>
            <p:spPr bwMode="auto">
              <a:xfrm>
                <a:off x="8129588" y="4606925"/>
                <a:ext cx="782638" cy="903287"/>
              </a:xfrm>
              <a:custGeom>
                <a:avLst/>
                <a:gdLst>
                  <a:gd name="T0" fmla="*/ 204 w 208"/>
                  <a:gd name="T1" fmla="*/ 156 h 240"/>
                  <a:gd name="T2" fmla="*/ 48 w 208"/>
                  <a:gd name="T3" fmla="*/ 0 h 240"/>
                  <a:gd name="T4" fmla="*/ 48 w 208"/>
                  <a:gd name="T5" fmla="*/ 0 h 240"/>
                  <a:gd name="T6" fmla="*/ 35 w 208"/>
                  <a:gd name="T7" fmla="*/ 53 h 240"/>
                  <a:gd name="T8" fmla="*/ 0 w 208"/>
                  <a:gd name="T9" fmla="*/ 84 h 240"/>
                  <a:gd name="T10" fmla="*/ 156 w 208"/>
                  <a:gd name="T11" fmla="*/ 240 h 240"/>
                  <a:gd name="T12" fmla="*/ 189 w 208"/>
                  <a:gd name="T13" fmla="*/ 215 h 240"/>
                  <a:gd name="T14" fmla="*/ 192 w 208"/>
                  <a:gd name="T15" fmla="*/ 209 h 240"/>
                  <a:gd name="T16" fmla="*/ 195 w 208"/>
                  <a:gd name="T17" fmla="*/ 204 h 240"/>
                  <a:gd name="T18" fmla="*/ 204 w 208"/>
                  <a:gd name="T19" fmla="*/ 156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40">
                    <a:moveTo>
                      <a:pt x="204" y="156"/>
                    </a:move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4" y="6"/>
                      <a:pt x="48" y="30"/>
                      <a:pt x="35" y="53"/>
                    </a:cubicBezTo>
                    <a:cubicBezTo>
                      <a:pt x="22" y="75"/>
                      <a:pt x="7" y="89"/>
                      <a:pt x="0" y="84"/>
                    </a:cubicBezTo>
                    <a:cubicBezTo>
                      <a:pt x="156" y="240"/>
                      <a:pt x="156" y="240"/>
                      <a:pt x="156" y="240"/>
                    </a:cubicBezTo>
                    <a:cubicBezTo>
                      <a:pt x="156" y="240"/>
                      <a:pt x="173" y="237"/>
                      <a:pt x="189" y="215"/>
                    </a:cubicBezTo>
                    <a:cubicBezTo>
                      <a:pt x="190" y="213"/>
                      <a:pt x="191" y="211"/>
                      <a:pt x="192" y="209"/>
                    </a:cubicBezTo>
                    <a:cubicBezTo>
                      <a:pt x="193" y="208"/>
                      <a:pt x="194" y="206"/>
                      <a:pt x="195" y="204"/>
                    </a:cubicBezTo>
                    <a:cubicBezTo>
                      <a:pt x="208" y="179"/>
                      <a:pt x="204" y="156"/>
                      <a:pt x="204" y="156"/>
                    </a:cubicBezTo>
                    <a:close/>
                  </a:path>
                </a:pathLst>
              </a:custGeom>
              <a:solidFill>
                <a:schemeClr val="accent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11" name="Freeform 23"/>
              <p:cNvSpPr>
                <a:spLocks/>
              </p:cNvSpPr>
              <p:nvPr/>
            </p:nvSpPr>
            <p:spPr bwMode="auto">
              <a:xfrm>
                <a:off x="8113713" y="4592638"/>
                <a:ext cx="219075" cy="349250"/>
              </a:xfrm>
              <a:custGeom>
                <a:avLst/>
                <a:gdLst>
                  <a:gd name="T0" fmla="*/ 52 w 58"/>
                  <a:gd name="T1" fmla="*/ 4 h 93"/>
                  <a:gd name="T2" fmla="*/ 32 w 58"/>
                  <a:gd name="T3" fmla="*/ 13 h 93"/>
                  <a:gd name="T4" fmla="*/ 39 w 58"/>
                  <a:gd name="T5" fmla="*/ 21 h 93"/>
                  <a:gd name="T6" fmla="*/ 39 w 58"/>
                  <a:gd name="T7" fmla="*/ 26 h 93"/>
                  <a:gd name="T8" fmla="*/ 32 w 58"/>
                  <a:gd name="T9" fmla="*/ 51 h 93"/>
                  <a:gd name="T10" fmla="*/ 16 w 58"/>
                  <a:gd name="T11" fmla="*/ 66 h 93"/>
                  <a:gd name="T12" fmla="*/ 13 w 58"/>
                  <a:gd name="T13" fmla="*/ 67 h 93"/>
                  <a:gd name="T14" fmla="*/ 5 w 58"/>
                  <a:gd name="T15" fmla="*/ 59 h 93"/>
                  <a:gd name="T16" fmla="*/ 4 w 58"/>
                  <a:gd name="T17" fmla="*/ 87 h 93"/>
                  <a:gd name="T18" fmla="*/ 4 w 58"/>
                  <a:gd name="T19" fmla="*/ 88 h 93"/>
                  <a:gd name="T20" fmla="*/ 39 w 58"/>
                  <a:gd name="T21" fmla="*/ 57 h 93"/>
                  <a:gd name="T22" fmla="*/ 52 w 58"/>
                  <a:gd name="T23" fmla="*/ 4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" h="93">
                    <a:moveTo>
                      <a:pt x="52" y="4"/>
                    </a:moveTo>
                    <a:cubicBezTo>
                      <a:pt x="48" y="0"/>
                      <a:pt x="40" y="4"/>
                      <a:pt x="32" y="13"/>
                    </a:cubicBezTo>
                    <a:cubicBezTo>
                      <a:pt x="37" y="18"/>
                      <a:pt x="39" y="21"/>
                      <a:pt x="39" y="21"/>
                    </a:cubicBezTo>
                    <a:cubicBezTo>
                      <a:pt x="39" y="21"/>
                      <a:pt x="40" y="23"/>
                      <a:pt x="39" y="26"/>
                    </a:cubicBezTo>
                    <a:cubicBezTo>
                      <a:pt x="39" y="31"/>
                      <a:pt x="38" y="40"/>
                      <a:pt x="32" y="51"/>
                    </a:cubicBezTo>
                    <a:cubicBezTo>
                      <a:pt x="25" y="61"/>
                      <a:pt x="20" y="65"/>
                      <a:pt x="16" y="66"/>
                    </a:cubicBezTo>
                    <a:cubicBezTo>
                      <a:pt x="14" y="67"/>
                      <a:pt x="13" y="67"/>
                      <a:pt x="13" y="67"/>
                    </a:cubicBezTo>
                    <a:cubicBezTo>
                      <a:pt x="13" y="67"/>
                      <a:pt x="10" y="64"/>
                      <a:pt x="5" y="59"/>
                    </a:cubicBezTo>
                    <a:cubicBezTo>
                      <a:pt x="1" y="72"/>
                      <a:pt x="0" y="83"/>
                      <a:pt x="4" y="87"/>
                    </a:cubicBezTo>
                    <a:cubicBezTo>
                      <a:pt x="4" y="88"/>
                      <a:pt x="4" y="88"/>
                      <a:pt x="4" y="88"/>
                    </a:cubicBezTo>
                    <a:cubicBezTo>
                      <a:pt x="11" y="93"/>
                      <a:pt x="26" y="79"/>
                      <a:pt x="39" y="57"/>
                    </a:cubicBezTo>
                    <a:cubicBezTo>
                      <a:pt x="52" y="34"/>
                      <a:pt x="58" y="10"/>
                      <a:pt x="52" y="4"/>
                    </a:cubicBez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12" name="Freeform 24"/>
              <p:cNvSpPr>
                <a:spLocks/>
              </p:cNvSpPr>
              <p:nvPr/>
            </p:nvSpPr>
            <p:spPr bwMode="auto">
              <a:xfrm>
                <a:off x="6076950" y="3233738"/>
                <a:ext cx="754063" cy="647700"/>
              </a:xfrm>
              <a:custGeom>
                <a:avLst/>
                <a:gdLst>
                  <a:gd name="T0" fmla="*/ 82 w 200"/>
                  <a:gd name="T1" fmla="*/ 64 h 172"/>
                  <a:gd name="T2" fmla="*/ 200 w 200"/>
                  <a:gd name="T3" fmla="*/ 38 h 172"/>
                  <a:gd name="T4" fmla="*/ 200 w 200"/>
                  <a:gd name="T5" fmla="*/ 36 h 172"/>
                  <a:gd name="T6" fmla="*/ 73 w 200"/>
                  <a:gd name="T7" fmla="*/ 14 h 172"/>
                  <a:gd name="T8" fmla="*/ 8 w 200"/>
                  <a:gd name="T9" fmla="*/ 126 h 172"/>
                  <a:gd name="T10" fmla="*/ 63 w 200"/>
                  <a:gd name="T11" fmla="*/ 172 h 172"/>
                  <a:gd name="T12" fmla="*/ 82 w 200"/>
                  <a:gd name="T13" fmla="*/ 64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172">
                    <a:moveTo>
                      <a:pt x="82" y="64"/>
                    </a:moveTo>
                    <a:cubicBezTo>
                      <a:pt x="105" y="25"/>
                      <a:pt x="156" y="22"/>
                      <a:pt x="200" y="38"/>
                    </a:cubicBezTo>
                    <a:cubicBezTo>
                      <a:pt x="200" y="37"/>
                      <a:pt x="199" y="36"/>
                      <a:pt x="200" y="36"/>
                    </a:cubicBezTo>
                    <a:cubicBezTo>
                      <a:pt x="159" y="13"/>
                      <a:pt x="108" y="0"/>
                      <a:pt x="73" y="14"/>
                    </a:cubicBezTo>
                    <a:cubicBezTo>
                      <a:pt x="5" y="41"/>
                      <a:pt x="0" y="80"/>
                      <a:pt x="8" y="126"/>
                    </a:cubicBezTo>
                    <a:cubicBezTo>
                      <a:pt x="13" y="151"/>
                      <a:pt x="34" y="167"/>
                      <a:pt x="63" y="172"/>
                    </a:cubicBezTo>
                    <a:cubicBezTo>
                      <a:pt x="57" y="136"/>
                      <a:pt x="63" y="96"/>
                      <a:pt x="82" y="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13" name="Freeform 25"/>
              <p:cNvSpPr>
                <a:spLocks/>
              </p:cNvSpPr>
              <p:nvPr/>
            </p:nvSpPr>
            <p:spPr bwMode="auto">
              <a:xfrm>
                <a:off x="6634163" y="2638425"/>
                <a:ext cx="279400" cy="730250"/>
              </a:xfrm>
              <a:custGeom>
                <a:avLst/>
                <a:gdLst>
                  <a:gd name="T0" fmla="*/ 40 w 74"/>
                  <a:gd name="T1" fmla="*/ 38 h 194"/>
                  <a:gd name="T2" fmla="*/ 74 w 74"/>
                  <a:gd name="T3" fmla="*/ 0 h 194"/>
                  <a:gd name="T4" fmla="*/ 1 w 74"/>
                  <a:gd name="T5" fmla="*/ 100 h 194"/>
                  <a:gd name="T6" fmla="*/ 52 w 74"/>
                  <a:gd name="T7" fmla="*/ 194 h 194"/>
                  <a:gd name="T8" fmla="*/ 52 w 74"/>
                  <a:gd name="T9" fmla="*/ 194 h 194"/>
                  <a:gd name="T10" fmla="*/ 40 w 74"/>
                  <a:gd name="T11" fmla="*/ 38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194">
                    <a:moveTo>
                      <a:pt x="40" y="38"/>
                    </a:moveTo>
                    <a:cubicBezTo>
                      <a:pt x="50" y="21"/>
                      <a:pt x="62" y="9"/>
                      <a:pt x="74" y="0"/>
                    </a:cubicBezTo>
                    <a:cubicBezTo>
                      <a:pt x="32" y="10"/>
                      <a:pt x="0" y="31"/>
                      <a:pt x="1" y="100"/>
                    </a:cubicBezTo>
                    <a:cubicBezTo>
                      <a:pt x="1" y="132"/>
                      <a:pt x="23" y="166"/>
                      <a:pt x="52" y="194"/>
                    </a:cubicBezTo>
                    <a:cubicBezTo>
                      <a:pt x="52" y="194"/>
                      <a:pt x="52" y="194"/>
                      <a:pt x="52" y="194"/>
                    </a:cubicBezTo>
                    <a:cubicBezTo>
                      <a:pt x="29" y="143"/>
                      <a:pt x="18" y="77"/>
                      <a:pt x="40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14" name="Freeform 26"/>
              <p:cNvSpPr>
                <a:spLocks/>
              </p:cNvSpPr>
              <p:nvPr/>
            </p:nvSpPr>
            <p:spPr bwMode="auto">
              <a:xfrm>
                <a:off x="6291263" y="3296039"/>
                <a:ext cx="803275" cy="974725"/>
              </a:xfrm>
              <a:custGeom>
                <a:avLst/>
                <a:gdLst>
                  <a:gd name="T0" fmla="*/ 199 w 213"/>
                  <a:gd name="T1" fmla="*/ 83 h 259"/>
                  <a:gd name="T2" fmla="*/ 143 w 213"/>
                  <a:gd name="T3" fmla="*/ 16 h 259"/>
                  <a:gd name="T4" fmla="*/ 25 w 213"/>
                  <a:gd name="T5" fmla="*/ 42 h 259"/>
                  <a:gd name="T6" fmla="*/ 6 w 213"/>
                  <a:gd name="T7" fmla="*/ 150 h 259"/>
                  <a:gd name="T8" fmla="*/ 39 w 213"/>
                  <a:gd name="T9" fmla="*/ 218 h 259"/>
                  <a:gd name="T10" fmla="*/ 172 w 213"/>
                  <a:gd name="T11" fmla="*/ 190 h 259"/>
                  <a:gd name="T12" fmla="*/ 211 w 213"/>
                  <a:gd name="T13" fmla="*/ 104 h 259"/>
                  <a:gd name="T14" fmla="*/ 213 w 213"/>
                  <a:gd name="T15" fmla="*/ 99 h 259"/>
                  <a:gd name="T16" fmla="*/ 212 w 213"/>
                  <a:gd name="T17" fmla="*/ 98 h 259"/>
                  <a:gd name="T18" fmla="*/ 199 w 213"/>
                  <a:gd name="T19" fmla="*/ 83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3" h="259">
                    <a:moveTo>
                      <a:pt x="199" y="83"/>
                    </a:moveTo>
                    <a:cubicBezTo>
                      <a:pt x="173" y="54"/>
                      <a:pt x="145" y="23"/>
                      <a:pt x="143" y="16"/>
                    </a:cubicBezTo>
                    <a:cubicBezTo>
                      <a:pt x="99" y="0"/>
                      <a:pt x="48" y="3"/>
                      <a:pt x="25" y="42"/>
                    </a:cubicBezTo>
                    <a:cubicBezTo>
                      <a:pt x="6" y="74"/>
                      <a:pt x="0" y="114"/>
                      <a:pt x="6" y="150"/>
                    </a:cubicBezTo>
                    <a:cubicBezTo>
                      <a:pt x="11" y="176"/>
                      <a:pt x="22" y="201"/>
                      <a:pt x="39" y="218"/>
                    </a:cubicBezTo>
                    <a:cubicBezTo>
                      <a:pt x="80" y="259"/>
                      <a:pt x="140" y="246"/>
                      <a:pt x="172" y="190"/>
                    </a:cubicBezTo>
                    <a:cubicBezTo>
                      <a:pt x="191" y="158"/>
                      <a:pt x="207" y="130"/>
                      <a:pt x="211" y="104"/>
                    </a:cubicBezTo>
                    <a:cubicBezTo>
                      <a:pt x="212" y="102"/>
                      <a:pt x="213" y="101"/>
                      <a:pt x="213" y="99"/>
                    </a:cubicBezTo>
                    <a:cubicBezTo>
                      <a:pt x="213" y="99"/>
                      <a:pt x="213" y="98"/>
                      <a:pt x="212" y="98"/>
                    </a:cubicBezTo>
                    <a:cubicBezTo>
                      <a:pt x="207" y="92"/>
                      <a:pt x="203" y="87"/>
                      <a:pt x="199" y="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15" name="Freeform 27"/>
              <p:cNvSpPr>
                <a:spLocks/>
              </p:cNvSpPr>
              <p:nvPr/>
            </p:nvSpPr>
            <p:spPr bwMode="auto">
              <a:xfrm>
                <a:off x="6692301" y="2566001"/>
                <a:ext cx="763588" cy="1065212"/>
              </a:xfrm>
              <a:custGeom>
                <a:avLst/>
                <a:gdLst>
                  <a:gd name="T0" fmla="*/ 22 w 203"/>
                  <a:gd name="T1" fmla="*/ 60 h 283"/>
                  <a:gd name="T2" fmla="*/ 34 w 203"/>
                  <a:gd name="T3" fmla="*/ 216 h 283"/>
                  <a:gd name="T4" fmla="*/ 72 w 203"/>
                  <a:gd name="T5" fmla="*/ 246 h 283"/>
                  <a:gd name="T6" fmla="*/ 95 w 203"/>
                  <a:gd name="T7" fmla="*/ 267 h 283"/>
                  <a:gd name="T8" fmla="*/ 99 w 203"/>
                  <a:gd name="T9" fmla="*/ 270 h 283"/>
                  <a:gd name="T10" fmla="*/ 113 w 203"/>
                  <a:gd name="T11" fmla="*/ 283 h 283"/>
                  <a:gd name="T12" fmla="*/ 170 w 203"/>
                  <a:gd name="T13" fmla="*/ 207 h 283"/>
                  <a:gd name="T14" fmla="*/ 155 w 203"/>
                  <a:gd name="T15" fmla="*/ 31 h 283"/>
                  <a:gd name="T16" fmla="*/ 56 w 203"/>
                  <a:gd name="T17" fmla="*/ 22 h 283"/>
                  <a:gd name="T18" fmla="*/ 22 w 203"/>
                  <a:gd name="T19" fmla="*/ 6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283">
                    <a:moveTo>
                      <a:pt x="22" y="60"/>
                    </a:moveTo>
                    <a:cubicBezTo>
                      <a:pt x="0" y="99"/>
                      <a:pt x="11" y="165"/>
                      <a:pt x="34" y="216"/>
                    </a:cubicBezTo>
                    <a:cubicBezTo>
                      <a:pt x="37" y="216"/>
                      <a:pt x="55" y="231"/>
                      <a:pt x="72" y="246"/>
                    </a:cubicBezTo>
                    <a:cubicBezTo>
                      <a:pt x="79" y="252"/>
                      <a:pt x="87" y="259"/>
                      <a:pt x="95" y="267"/>
                    </a:cubicBezTo>
                    <a:cubicBezTo>
                      <a:pt x="97" y="268"/>
                      <a:pt x="98" y="269"/>
                      <a:pt x="99" y="270"/>
                    </a:cubicBezTo>
                    <a:cubicBezTo>
                      <a:pt x="103" y="274"/>
                      <a:pt x="108" y="278"/>
                      <a:pt x="113" y="283"/>
                    </a:cubicBezTo>
                    <a:cubicBezTo>
                      <a:pt x="133" y="272"/>
                      <a:pt x="150" y="241"/>
                      <a:pt x="170" y="207"/>
                    </a:cubicBezTo>
                    <a:cubicBezTo>
                      <a:pt x="203" y="151"/>
                      <a:pt x="196" y="72"/>
                      <a:pt x="155" y="31"/>
                    </a:cubicBezTo>
                    <a:cubicBezTo>
                      <a:pt x="126" y="2"/>
                      <a:pt x="88" y="0"/>
                      <a:pt x="56" y="22"/>
                    </a:cubicBezTo>
                    <a:cubicBezTo>
                      <a:pt x="44" y="31"/>
                      <a:pt x="32" y="43"/>
                      <a:pt x="22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  <p:sp>
            <p:nvSpPr>
              <p:cNvPr id="16" name="Freeform 28"/>
              <p:cNvSpPr>
                <a:spLocks/>
              </p:cNvSpPr>
              <p:nvPr/>
            </p:nvSpPr>
            <p:spPr bwMode="auto">
              <a:xfrm>
                <a:off x="6826250" y="3368675"/>
                <a:ext cx="1438275" cy="1476375"/>
              </a:xfrm>
              <a:custGeom>
                <a:avLst/>
                <a:gdLst>
                  <a:gd name="T0" fmla="*/ 381 w 382"/>
                  <a:gd name="T1" fmla="*/ 346 h 392"/>
                  <a:gd name="T2" fmla="*/ 374 w 382"/>
                  <a:gd name="T3" fmla="*/ 338 h 392"/>
                  <a:gd name="T4" fmla="*/ 80 w 382"/>
                  <a:gd name="T5" fmla="*/ 67 h 392"/>
                  <a:gd name="T6" fmla="*/ 66 w 382"/>
                  <a:gd name="T7" fmla="*/ 54 h 392"/>
                  <a:gd name="T8" fmla="*/ 62 w 382"/>
                  <a:gd name="T9" fmla="*/ 51 h 392"/>
                  <a:gd name="T10" fmla="*/ 39 w 382"/>
                  <a:gd name="T11" fmla="*/ 30 h 392"/>
                  <a:gd name="T12" fmla="*/ 1 w 382"/>
                  <a:gd name="T13" fmla="*/ 0 h 392"/>
                  <a:gd name="T14" fmla="*/ 1 w 382"/>
                  <a:gd name="T15" fmla="*/ 0 h 392"/>
                  <a:gd name="T16" fmla="*/ 1 w 382"/>
                  <a:gd name="T17" fmla="*/ 0 h 392"/>
                  <a:gd name="T18" fmla="*/ 1 w 382"/>
                  <a:gd name="T19" fmla="*/ 0 h 392"/>
                  <a:gd name="T20" fmla="*/ 1 w 382"/>
                  <a:gd name="T21" fmla="*/ 2 h 392"/>
                  <a:gd name="T22" fmla="*/ 57 w 382"/>
                  <a:gd name="T23" fmla="*/ 69 h 392"/>
                  <a:gd name="T24" fmla="*/ 70 w 382"/>
                  <a:gd name="T25" fmla="*/ 84 h 392"/>
                  <a:gd name="T26" fmla="*/ 71 w 382"/>
                  <a:gd name="T27" fmla="*/ 85 h 392"/>
                  <a:gd name="T28" fmla="*/ 347 w 382"/>
                  <a:gd name="T29" fmla="*/ 384 h 392"/>
                  <a:gd name="T30" fmla="*/ 355 w 382"/>
                  <a:gd name="T31" fmla="*/ 392 h 392"/>
                  <a:gd name="T32" fmla="*/ 358 w 382"/>
                  <a:gd name="T33" fmla="*/ 391 h 392"/>
                  <a:gd name="T34" fmla="*/ 374 w 382"/>
                  <a:gd name="T35" fmla="*/ 376 h 392"/>
                  <a:gd name="T36" fmla="*/ 381 w 382"/>
                  <a:gd name="T37" fmla="*/ 351 h 392"/>
                  <a:gd name="T38" fmla="*/ 381 w 382"/>
                  <a:gd name="T39" fmla="*/ 346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2" h="392">
                    <a:moveTo>
                      <a:pt x="381" y="346"/>
                    </a:moveTo>
                    <a:cubicBezTo>
                      <a:pt x="381" y="346"/>
                      <a:pt x="379" y="343"/>
                      <a:pt x="374" y="338"/>
                    </a:cubicBezTo>
                    <a:cubicBezTo>
                      <a:pt x="337" y="304"/>
                      <a:pt x="177" y="154"/>
                      <a:pt x="80" y="67"/>
                    </a:cubicBezTo>
                    <a:cubicBezTo>
                      <a:pt x="75" y="62"/>
                      <a:pt x="70" y="58"/>
                      <a:pt x="66" y="54"/>
                    </a:cubicBezTo>
                    <a:cubicBezTo>
                      <a:pt x="65" y="53"/>
                      <a:pt x="64" y="52"/>
                      <a:pt x="62" y="51"/>
                    </a:cubicBezTo>
                    <a:cubicBezTo>
                      <a:pt x="54" y="43"/>
                      <a:pt x="46" y="36"/>
                      <a:pt x="39" y="30"/>
                    </a:cubicBezTo>
                    <a:cubicBezTo>
                      <a:pt x="22" y="15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3" y="9"/>
                      <a:pt x="31" y="40"/>
                      <a:pt x="57" y="69"/>
                    </a:cubicBezTo>
                    <a:cubicBezTo>
                      <a:pt x="61" y="73"/>
                      <a:pt x="65" y="78"/>
                      <a:pt x="70" y="84"/>
                    </a:cubicBezTo>
                    <a:cubicBezTo>
                      <a:pt x="71" y="84"/>
                      <a:pt x="71" y="85"/>
                      <a:pt x="71" y="85"/>
                    </a:cubicBezTo>
                    <a:cubicBezTo>
                      <a:pt x="162" y="186"/>
                      <a:pt x="312" y="347"/>
                      <a:pt x="347" y="384"/>
                    </a:cubicBezTo>
                    <a:cubicBezTo>
                      <a:pt x="352" y="389"/>
                      <a:pt x="355" y="392"/>
                      <a:pt x="355" y="392"/>
                    </a:cubicBezTo>
                    <a:cubicBezTo>
                      <a:pt x="355" y="392"/>
                      <a:pt x="356" y="392"/>
                      <a:pt x="358" y="391"/>
                    </a:cubicBezTo>
                    <a:cubicBezTo>
                      <a:pt x="362" y="390"/>
                      <a:pt x="367" y="386"/>
                      <a:pt x="374" y="376"/>
                    </a:cubicBezTo>
                    <a:cubicBezTo>
                      <a:pt x="380" y="365"/>
                      <a:pt x="381" y="356"/>
                      <a:pt x="381" y="351"/>
                    </a:cubicBezTo>
                    <a:cubicBezTo>
                      <a:pt x="382" y="348"/>
                      <a:pt x="381" y="346"/>
                      <a:pt x="381" y="3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34290" tIns="17145" rIns="34290" bIns="17145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675">
                  <a:latin typeface="Lato Light"/>
                  <a:cs typeface="Lato Light"/>
                </a:endParaRPr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B08E74D4-4DAE-4EDF-BFCF-C4662BC50E78}"/>
              </a:ext>
            </a:extLst>
          </p:cNvPr>
          <p:cNvSpPr/>
          <p:nvPr/>
        </p:nvSpPr>
        <p:spPr>
          <a:xfrm>
            <a:off x="5864258" y="859130"/>
            <a:ext cx="2496451" cy="482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Lato" panose="020F0502020204030203" pitchFamily="34" charset="0"/>
              </a:rPr>
              <a:t>An application which is easy to use with minimal training</a:t>
            </a:r>
            <a:r>
              <a:rPr lang="en-US" sz="800" dirty="0">
                <a:latin typeface="Lato" panose="020F0502020204030203" pitchFamily="34" charset="0"/>
              </a:rPr>
              <a:t>. </a:t>
            </a:r>
            <a:endParaRPr lang="id-ID" sz="800" dirty="0">
              <a:latin typeface="Lato" panose="020F050202020403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AD817CD-210A-47B8-B07C-0137071C7257}"/>
              </a:ext>
            </a:extLst>
          </p:cNvPr>
          <p:cNvSpPr txBox="1"/>
          <p:nvPr/>
        </p:nvSpPr>
        <p:spPr>
          <a:xfrm>
            <a:off x="5864258" y="640730"/>
            <a:ext cx="1640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Easy to Use</a:t>
            </a:r>
            <a:endParaRPr lang="id-ID" sz="1050" b="1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113014" y="629630"/>
            <a:ext cx="624829" cy="624829"/>
            <a:chOff x="6817352" y="839506"/>
            <a:chExt cx="833105" cy="83310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FA7E8C-42CD-4882-BD9E-0973603AEA1B}"/>
                </a:ext>
              </a:extLst>
            </p:cNvPr>
            <p:cNvSpPr/>
            <p:nvPr/>
          </p:nvSpPr>
          <p:spPr>
            <a:xfrm>
              <a:off x="6817352" y="839506"/>
              <a:ext cx="833105" cy="8331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0F850D4-1CA6-4ECE-A4D0-2737700605F4}"/>
                </a:ext>
              </a:extLst>
            </p:cNvPr>
            <p:cNvSpPr txBox="1"/>
            <p:nvPr/>
          </p:nvSpPr>
          <p:spPr>
            <a:xfrm>
              <a:off x="7001683" y="902115"/>
              <a:ext cx="4644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000" b="1" dirty="0">
                  <a:solidFill>
                    <a:schemeClr val="bg1"/>
                  </a:solidFill>
                  <a:latin typeface="Montserrat" panose="00000500000000000000" pitchFamily="2" charset="0"/>
                  <a:ea typeface="Roboto" panose="02000000000000000000" pitchFamily="2" charset="0"/>
                </a:rPr>
                <a:t>1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70F85DEA-FA61-484C-B3BD-DD64C642AD11}"/>
              </a:ext>
            </a:extLst>
          </p:cNvPr>
          <p:cNvSpPr/>
          <p:nvPr/>
        </p:nvSpPr>
        <p:spPr>
          <a:xfrm>
            <a:off x="5864258" y="1942786"/>
            <a:ext cx="2496451" cy="41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Lato" panose="020F0502020204030203" pitchFamily="34" charset="0"/>
              </a:rPr>
              <a:t>System can work on any smart device like tablet or cell phone.</a:t>
            </a:r>
            <a:endParaRPr lang="id-ID" sz="900" dirty="0">
              <a:latin typeface="Lato" panose="020F050202020403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745D96-D989-4275-95BA-3D19EFC74A31}"/>
              </a:ext>
            </a:extLst>
          </p:cNvPr>
          <p:cNvSpPr txBox="1"/>
          <p:nvPr/>
        </p:nvSpPr>
        <p:spPr>
          <a:xfrm>
            <a:off x="5864258" y="1724386"/>
            <a:ext cx="21624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Works in Limited Resource Setting</a:t>
            </a:r>
            <a:endParaRPr lang="id-ID" sz="1050" b="1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113014" y="1713286"/>
            <a:ext cx="624829" cy="624829"/>
            <a:chOff x="6817352" y="2284381"/>
            <a:chExt cx="833105" cy="833105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396B6BE-E8D7-4AE8-8E4B-86EBD9233012}"/>
                </a:ext>
              </a:extLst>
            </p:cNvPr>
            <p:cNvSpPr/>
            <p:nvPr/>
          </p:nvSpPr>
          <p:spPr>
            <a:xfrm>
              <a:off x="6817352" y="2284381"/>
              <a:ext cx="833105" cy="8331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0E1A075-9659-4AB2-9962-A04BDF9C3DCC}"/>
                </a:ext>
              </a:extLst>
            </p:cNvPr>
            <p:cNvSpPr txBox="1"/>
            <p:nvPr/>
          </p:nvSpPr>
          <p:spPr>
            <a:xfrm>
              <a:off x="7001683" y="2346990"/>
              <a:ext cx="4644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000" b="1" dirty="0">
                  <a:solidFill>
                    <a:schemeClr val="bg1"/>
                  </a:solidFill>
                  <a:latin typeface="Montserrat" panose="00000500000000000000" pitchFamily="2" charset="0"/>
                  <a:ea typeface="Roboto" panose="02000000000000000000" pitchFamily="2" charset="0"/>
                </a:rPr>
                <a:t>2</a:t>
              </a:r>
            </a:p>
          </p:txBody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71995052-7D10-4B8C-AF38-95FE927C0F49}"/>
              </a:ext>
            </a:extLst>
          </p:cNvPr>
          <p:cNvSpPr/>
          <p:nvPr/>
        </p:nvSpPr>
        <p:spPr>
          <a:xfrm>
            <a:off x="5864258" y="3032959"/>
            <a:ext cx="2496451" cy="27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Lato" panose="020F0502020204030203" pitchFamily="34" charset="0"/>
              </a:rPr>
              <a:t>Capture recency tests and QC data.</a:t>
            </a:r>
            <a:endParaRPr lang="id-ID" sz="900" dirty="0">
              <a:latin typeface="Lato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7D426A-9CA7-439D-A7BB-3F570A8E982B}"/>
              </a:ext>
            </a:extLst>
          </p:cNvPr>
          <p:cNvSpPr txBox="1"/>
          <p:nvPr/>
        </p:nvSpPr>
        <p:spPr>
          <a:xfrm>
            <a:off x="5864258" y="2814558"/>
            <a:ext cx="16405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Monitor Quality</a:t>
            </a:r>
            <a:endParaRPr lang="id-ID" sz="1050" b="1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113014" y="2803458"/>
            <a:ext cx="624829" cy="624829"/>
            <a:chOff x="6817352" y="3737944"/>
            <a:chExt cx="833105" cy="833105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3A88076-31C6-444C-A725-09C2FD0C583A}"/>
                </a:ext>
              </a:extLst>
            </p:cNvPr>
            <p:cNvSpPr/>
            <p:nvPr/>
          </p:nvSpPr>
          <p:spPr>
            <a:xfrm>
              <a:off x="6817352" y="3737944"/>
              <a:ext cx="833105" cy="8331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9C33A16-0ADC-4E94-B00D-8BA3452CF337}"/>
                </a:ext>
              </a:extLst>
            </p:cNvPr>
            <p:cNvSpPr txBox="1"/>
            <p:nvPr/>
          </p:nvSpPr>
          <p:spPr>
            <a:xfrm>
              <a:off x="7001683" y="3800553"/>
              <a:ext cx="4644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000" b="1" dirty="0">
                  <a:solidFill>
                    <a:schemeClr val="bg1"/>
                  </a:solidFill>
                  <a:latin typeface="Montserrat" panose="00000500000000000000" pitchFamily="2" charset="0"/>
                  <a:ea typeface="Roboto" panose="02000000000000000000" pitchFamily="2" charset="0"/>
                </a:rPr>
                <a:t>3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4CBD548C-C7F1-4D59-B582-5AC26ED11FCB}"/>
              </a:ext>
            </a:extLst>
          </p:cNvPr>
          <p:cNvSpPr/>
          <p:nvPr/>
        </p:nvSpPr>
        <p:spPr>
          <a:xfrm>
            <a:off x="5864258" y="4127777"/>
            <a:ext cx="2496451" cy="6898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atin typeface="Lato" panose="020F0502020204030203" pitchFamily="34" charset="0"/>
              </a:rPr>
              <a:t>Provide secured data storage , transmission, and API for data integration with other surveillance and reporting system.</a:t>
            </a:r>
            <a:endParaRPr lang="id-ID" sz="900" dirty="0">
              <a:latin typeface="Lato" panose="020F05020202040302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4E83954-BB11-4F5B-962B-218DAC2C62BC}"/>
              </a:ext>
            </a:extLst>
          </p:cNvPr>
          <p:cNvSpPr txBox="1"/>
          <p:nvPr/>
        </p:nvSpPr>
        <p:spPr>
          <a:xfrm>
            <a:off x="5885478" y="3908224"/>
            <a:ext cx="22012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Security and Interoperability</a:t>
            </a:r>
            <a:endParaRPr lang="id-ID" sz="1050" b="1" dirty="0">
              <a:solidFill>
                <a:schemeClr val="bg1">
                  <a:lumMod val="65000"/>
                </a:schemeClr>
              </a:solidFill>
              <a:latin typeface="Montserrat" panose="000005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113014" y="3898277"/>
            <a:ext cx="624829" cy="624829"/>
            <a:chOff x="6817352" y="5197702"/>
            <a:chExt cx="833105" cy="833105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E43536A-794B-4024-8D84-04995FC5B494}"/>
                </a:ext>
              </a:extLst>
            </p:cNvPr>
            <p:cNvSpPr/>
            <p:nvPr/>
          </p:nvSpPr>
          <p:spPr>
            <a:xfrm>
              <a:off x="6817352" y="5197702"/>
              <a:ext cx="833105" cy="83310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3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AC00CAF-17EF-4A83-9726-90AE0E9B695D}"/>
                </a:ext>
              </a:extLst>
            </p:cNvPr>
            <p:cNvSpPr txBox="1"/>
            <p:nvPr/>
          </p:nvSpPr>
          <p:spPr>
            <a:xfrm>
              <a:off x="7001683" y="5260311"/>
              <a:ext cx="4644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3000" b="1" dirty="0">
                  <a:solidFill>
                    <a:schemeClr val="bg1"/>
                  </a:solidFill>
                  <a:latin typeface="Montserrat" panose="00000500000000000000" pitchFamily="2" charset="0"/>
                  <a:ea typeface="Roboto" panose="02000000000000000000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133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83C830-DD9E-42BE-B6B1-79AD5AFE7587}"/>
              </a:ext>
            </a:extLst>
          </p:cNvPr>
          <p:cNvSpPr txBox="1"/>
          <p:nvPr/>
        </p:nvSpPr>
        <p:spPr>
          <a:xfrm>
            <a:off x="235210" y="1072522"/>
            <a:ext cx="4309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Search </a:t>
            </a:r>
            <a:r>
              <a:rPr lang="en-US" sz="2000" dirty="0" err="1">
                <a:solidFill>
                  <a:schemeClr val="bg1"/>
                </a:solidFill>
              </a:rPr>
              <a:t>Rececny</a:t>
            </a:r>
            <a:r>
              <a:rPr lang="en-US" sz="2000" dirty="0">
                <a:solidFill>
                  <a:schemeClr val="bg1"/>
                </a:solidFill>
              </a:rPr>
              <a:t> App in  Google App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Scan QR Code </a:t>
            </a:r>
          </a:p>
        </p:txBody>
      </p:sp>
      <p:pic>
        <p:nvPicPr>
          <p:cNvPr id="57" name="Picture Placeholder 4">
            <a:extLst>
              <a:ext uri="{FF2B5EF4-FFF2-40B4-BE49-F238E27FC236}">
                <a16:creationId xmlns:a16="http://schemas.microsoft.com/office/drawing/2014/main" id="{120D76E0-67D3-4B67-8108-6E0460B88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558553" y="-1820"/>
            <a:ext cx="4572000" cy="51435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78AA544-4F0B-410C-89A4-A3DA792D8B60}"/>
              </a:ext>
            </a:extLst>
          </p:cNvPr>
          <p:cNvSpPr txBox="1"/>
          <p:nvPr/>
        </p:nvSpPr>
        <p:spPr>
          <a:xfrm>
            <a:off x="2628379" y="333236"/>
            <a:ext cx="38783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INSTALL APPLICATION</a:t>
            </a:r>
            <a:endParaRPr lang="id-ID" sz="2700" b="1" dirty="0">
              <a:solidFill>
                <a:schemeClr val="bg1"/>
              </a:solidFill>
              <a:latin typeface="Montserrat Light" panose="00000400000000000000" pitchFamily="50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FC4A1-45E4-430B-A02E-525B6B1539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39" y="966676"/>
            <a:ext cx="2115100" cy="3760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90480F-270B-4B3F-AF66-4C0D3F2A35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562" y="946638"/>
            <a:ext cx="2115100" cy="3760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553A32-2063-4C78-95C4-9E4E46A1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27" y="2115565"/>
            <a:ext cx="2694699" cy="26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36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83C830-DD9E-42BE-B6B1-79AD5AFE7587}"/>
              </a:ext>
            </a:extLst>
          </p:cNvPr>
          <p:cNvSpPr txBox="1"/>
          <p:nvPr/>
        </p:nvSpPr>
        <p:spPr>
          <a:xfrm>
            <a:off x="152922" y="1415714"/>
            <a:ext cx="4696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XXXXXXXXXXXXXXXX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F8D309B-DD9E-4C50-9389-ACAA54AB5ABB}"/>
              </a:ext>
            </a:extLst>
          </p:cNvPr>
          <p:cNvSpPr txBox="1">
            <a:spLocks/>
          </p:cNvSpPr>
          <p:nvPr/>
        </p:nvSpPr>
        <p:spPr>
          <a:xfrm>
            <a:off x="4764706" y="1507612"/>
            <a:ext cx="4198921" cy="347678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100" dirty="0">
                <a:solidFill>
                  <a:schemeClr val="bg1"/>
                </a:solidFill>
              </a:rPr>
              <a:t>Configure Server</a:t>
            </a:r>
          </a:p>
          <a:p>
            <a:r>
              <a:rPr lang="en-US" sz="3100" dirty="0">
                <a:solidFill>
                  <a:schemeClr val="bg1"/>
                </a:solidFill>
              </a:rPr>
              <a:t>Add Server Information:</a:t>
            </a:r>
          </a:p>
          <a:p>
            <a:r>
              <a:rPr lang="en-US" sz="3100" dirty="0">
                <a:solidFill>
                  <a:schemeClr val="bg1"/>
                </a:solidFill>
              </a:rPr>
              <a:t>Server Information</a:t>
            </a:r>
          </a:p>
          <a:p>
            <a:r>
              <a:rPr lang="en-US" sz="3100" dirty="0">
                <a:solidFill>
                  <a:schemeClr val="bg1"/>
                </a:solidFill>
              </a:rPr>
              <a:t>Your User ID (e-mail)</a:t>
            </a:r>
          </a:p>
          <a:p>
            <a:r>
              <a:rPr lang="en-US" sz="3100" dirty="0">
                <a:solidFill>
                  <a:schemeClr val="bg1"/>
                </a:solidFill>
              </a:rPr>
              <a:t>Server Password </a:t>
            </a:r>
          </a:p>
          <a:p>
            <a:endParaRPr lang="en-US" sz="3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100" dirty="0">
                <a:solidFill>
                  <a:schemeClr val="bg1"/>
                </a:solidFill>
              </a:rPr>
              <a:t>Server Information:</a:t>
            </a:r>
          </a:p>
          <a:p>
            <a:pPr marL="0" indent="0">
              <a:buNone/>
            </a:pPr>
            <a:r>
              <a:rPr lang="en-US" sz="3100" dirty="0" smtClean="0">
                <a:solidFill>
                  <a:schemeClr val="bg1"/>
                </a:solidFill>
              </a:rPr>
              <a:t>https://tablet.hivrecency.com</a:t>
            </a:r>
            <a:endParaRPr lang="en-US" sz="3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100" dirty="0">
                <a:solidFill>
                  <a:schemeClr val="bg1"/>
                </a:solidFill>
                <a:hlinkClick r:id="rId3"/>
              </a:rPr>
              <a:t>demo@gmail.com</a:t>
            </a:r>
            <a:endParaRPr lang="en-US" sz="3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100" dirty="0">
                <a:solidFill>
                  <a:schemeClr val="bg1"/>
                </a:solidFill>
              </a:rPr>
              <a:t>12345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98020666-9708-4F76-A37F-0A8BFD2FA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13448" y="12580"/>
            <a:ext cx="4572000" cy="51435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78AA544-4F0B-410C-89A4-A3DA792D8B60}"/>
              </a:ext>
            </a:extLst>
          </p:cNvPr>
          <p:cNvSpPr txBox="1"/>
          <p:nvPr/>
        </p:nvSpPr>
        <p:spPr>
          <a:xfrm>
            <a:off x="2669323" y="333236"/>
            <a:ext cx="41989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CONFIGURE APPLICATION</a:t>
            </a:r>
            <a:r>
              <a:rPr lang="en-US" sz="2700" b="1" baseline="-25000" dirty="0">
                <a:solidFill>
                  <a:schemeClr val="bg1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1/2</a:t>
            </a:r>
            <a:endParaRPr lang="id-ID" sz="2700" b="1" baseline="-25000" dirty="0">
              <a:solidFill>
                <a:schemeClr val="bg1"/>
              </a:solidFill>
              <a:latin typeface="Montserrat Light" panose="00000400000000000000" pitchFamily="50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7449A6-8DB8-4AC1-B5DA-87CB7F57F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5" y="1224216"/>
            <a:ext cx="2115100" cy="3760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4D04F-E89B-4013-9518-E7073FF6CF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12" y="1224216"/>
            <a:ext cx="2131989" cy="379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4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pic>
        <p:nvPicPr>
          <p:cNvPr id="11" name="Picture Placeholder 4">
            <a:extLst>
              <a:ext uri="{FF2B5EF4-FFF2-40B4-BE49-F238E27FC236}">
                <a16:creationId xmlns:a16="http://schemas.microsoft.com/office/drawing/2014/main" id="{98020666-9708-4F76-A37F-0A8BFD2FA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572000" y="-1"/>
            <a:ext cx="4572000" cy="51435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78AA544-4F0B-410C-89A4-A3DA792D8B60}"/>
              </a:ext>
            </a:extLst>
          </p:cNvPr>
          <p:cNvSpPr txBox="1"/>
          <p:nvPr/>
        </p:nvSpPr>
        <p:spPr>
          <a:xfrm>
            <a:off x="2669323" y="333236"/>
            <a:ext cx="41989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CONFIGURE APPLICATION</a:t>
            </a:r>
            <a:r>
              <a:rPr lang="en-US" sz="2700" b="1" baseline="-25000" dirty="0">
                <a:solidFill>
                  <a:schemeClr val="bg1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2/2</a:t>
            </a:r>
            <a:endParaRPr lang="id-ID" sz="2700" b="1" baseline="-25000" dirty="0">
              <a:solidFill>
                <a:schemeClr val="bg1"/>
              </a:solidFill>
              <a:latin typeface="Montserrat Light" panose="00000400000000000000" pitchFamily="50" charset="0"/>
              <a:ea typeface="Roboto" panose="02000000000000000000" pitchFamily="2" charset="0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E6612E1-DA20-4EE0-A714-156BF0562A46}"/>
              </a:ext>
            </a:extLst>
          </p:cNvPr>
          <p:cNvSpPr txBox="1">
            <a:spLocks/>
          </p:cNvSpPr>
          <p:nvPr/>
        </p:nvSpPr>
        <p:spPr>
          <a:xfrm>
            <a:off x="4930254" y="1008189"/>
            <a:ext cx="4060824" cy="402783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 Local App Password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Adding more security to restrict use of application by any one using tablet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Every county will have own server</a:t>
            </a:r>
          </a:p>
          <a:p>
            <a:r>
              <a:rPr lang="en-US" dirty="0">
                <a:solidFill>
                  <a:schemeClr val="bg1"/>
                </a:solidFill>
              </a:rPr>
              <a:t>Every User is limited for certain Health Facility</a:t>
            </a:r>
          </a:p>
          <a:p>
            <a:r>
              <a:rPr lang="en-US" dirty="0">
                <a:solidFill>
                  <a:schemeClr val="bg1"/>
                </a:solidFill>
              </a:rPr>
              <a:t>Every user will see his own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0891DB-93F4-4B50-893E-BF8173496B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8" y="1091487"/>
            <a:ext cx="2131989" cy="379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10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3962507-E8F9-4BB4-8811-98D6C4F33352}"/>
              </a:ext>
            </a:extLst>
          </p:cNvPr>
          <p:cNvSpPr/>
          <p:nvPr/>
        </p:nvSpPr>
        <p:spPr>
          <a:xfrm>
            <a:off x="4741041" y="1"/>
            <a:ext cx="2202418" cy="34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pic>
        <p:nvPicPr>
          <p:cNvPr id="73" name="Picture Placeholder 4">
            <a:extLst>
              <a:ext uri="{FF2B5EF4-FFF2-40B4-BE49-F238E27FC236}">
                <a16:creationId xmlns:a16="http://schemas.microsoft.com/office/drawing/2014/main" id="{8183D132-4ADA-41B2-A506-4B6699D99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745250" y="-1"/>
            <a:ext cx="2198209" cy="344421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708288" y="897254"/>
            <a:ext cx="17491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600" b="1" spc="225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Persentation Power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0FDF5-D83E-4F0A-AADA-6C46D14569EF}"/>
              </a:ext>
            </a:extLst>
          </p:cNvPr>
          <p:cNvSpPr txBox="1"/>
          <p:nvPr/>
        </p:nvSpPr>
        <p:spPr>
          <a:xfrm>
            <a:off x="151667" y="2038402"/>
            <a:ext cx="252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USING</a:t>
            </a:r>
            <a:endParaRPr lang="id-ID" sz="2700" b="1" dirty="0">
              <a:solidFill>
                <a:schemeClr val="bg1">
                  <a:lumMod val="50000"/>
                </a:schemeClr>
              </a:solidFill>
              <a:latin typeface="Montserrat Black" panose="00000A00000000000000" pitchFamily="2" charset="0"/>
              <a:ea typeface="Roboto" panose="02000000000000000000" pitchFamily="2" charset="0"/>
            </a:endParaRPr>
          </a:p>
          <a:p>
            <a:r>
              <a:rPr lang="en-US" sz="2700" b="1" dirty="0">
                <a:solidFill>
                  <a:srgbClr val="FF0000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RECECNY APP</a:t>
            </a:r>
            <a:r>
              <a:rPr lang="en-US" sz="2700" b="1" baseline="-25000" dirty="0">
                <a:solidFill>
                  <a:srgbClr val="FF0000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1/7</a:t>
            </a:r>
            <a:endParaRPr lang="id-ID" sz="2700" b="1" dirty="0">
              <a:solidFill>
                <a:srgbClr val="FF0000"/>
              </a:solidFill>
              <a:latin typeface="Montserrat Light" panose="000004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DEBA6-9879-4087-8BE0-34BDBB803024}"/>
              </a:ext>
            </a:extLst>
          </p:cNvPr>
          <p:cNvSpPr/>
          <p:nvPr/>
        </p:nvSpPr>
        <p:spPr>
          <a:xfrm>
            <a:off x="2538624" y="1680811"/>
            <a:ext cx="2202418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A5471E-9A8E-4369-BE61-EC6FE9C13E0C}"/>
              </a:ext>
            </a:extLst>
          </p:cNvPr>
          <p:cNvSpPr/>
          <p:nvPr/>
        </p:nvSpPr>
        <p:spPr>
          <a:xfrm>
            <a:off x="6943459" y="1680811"/>
            <a:ext cx="2200541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0974C3-BDC5-452C-B8A9-2A59D67D0020}"/>
              </a:ext>
            </a:extLst>
          </p:cNvPr>
          <p:cNvSpPr txBox="1"/>
          <p:nvPr/>
        </p:nvSpPr>
        <p:spPr>
          <a:xfrm>
            <a:off x="2885110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LOGIN</a:t>
            </a:r>
            <a:r>
              <a:rPr lang="id-ID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9EBDD-9EF5-46D9-8EA1-1CA2E23C19F9}"/>
              </a:ext>
            </a:extLst>
          </p:cNvPr>
          <p:cNvSpPr txBox="1"/>
          <p:nvPr/>
        </p:nvSpPr>
        <p:spPr>
          <a:xfrm>
            <a:off x="7255421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RECENCY TEST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153756-9FA8-4895-91E8-40B3CC9FFD86}"/>
              </a:ext>
            </a:extLst>
          </p:cNvPr>
          <p:cNvSpPr txBox="1"/>
          <p:nvPr/>
        </p:nvSpPr>
        <p:spPr>
          <a:xfrm>
            <a:off x="5127803" y="4701516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Menu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79D96B-6AE0-4DBB-B0D2-0F260B93976C}"/>
              </a:ext>
            </a:extLst>
          </p:cNvPr>
          <p:cNvGrpSpPr/>
          <p:nvPr/>
        </p:nvGrpSpPr>
        <p:grpSpPr>
          <a:xfrm>
            <a:off x="3382856" y="350155"/>
            <a:ext cx="433400" cy="433401"/>
            <a:chOff x="4293620" y="350156"/>
            <a:chExt cx="330200" cy="330201"/>
          </a:xfrm>
          <a:solidFill>
            <a:schemeClr val="bg1">
              <a:lumMod val="75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33494AC-7856-49A4-A0BB-09FC009B6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3620" y="350156"/>
              <a:ext cx="330200" cy="330201"/>
            </a:xfrm>
            <a:custGeom>
              <a:avLst/>
              <a:gdLst>
                <a:gd name="T0" fmla="*/ 189 w 208"/>
                <a:gd name="T1" fmla="*/ 19 h 208"/>
                <a:gd name="T2" fmla="*/ 177 w 208"/>
                <a:gd name="T3" fmla="*/ 19 h 208"/>
                <a:gd name="T4" fmla="*/ 157 w 208"/>
                <a:gd name="T5" fmla="*/ 0 h 208"/>
                <a:gd name="T6" fmla="*/ 150 w 208"/>
                <a:gd name="T7" fmla="*/ 0 h 208"/>
                <a:gd name="T8" fmla="*/ 130 w 208"/>
                <a:gd name="T9" fmla="*/ 19 h 208"/>
                <a:gd name="T10" fmla="*/ 118 w 208"/>
                <a:gd name="T11" fmla="*/ 19 h 208"/>
                <a:gd name="T12" fmla="*/ 98 w 208"/>
                <a:gd name="T13" fmla="*/ 0 h 208"/>
                <a:gd name="T14" fmla="*/ 90 w 208"/>
                <a:gd name="T15" fmla="*/ 0 h 208"/>
                <a:gd name="T16" fmla="*/ 70 w 208"/>
                <a:gd name="T17" fmla="*/ 19 h 208"/>
                <a:gd name="T18" fmla="*/ 58 w 208"/>
                <a:gd name="T19" fmla="*/ 19 h 208"/>
                <a:gd name="T20" fmla="*/ 39 w 208"/>
                <a:gd name="T21" fmla="*/ 0 h 208"/>
                <a:gd name="T22" fmla="*/ 31 w 208"/>
                <a:gd name="T23" fmla="*/ 0 h 208"/>
                <a:gd name="T24" fmla="*/ 0 w 208"/>
                <a:gd name="T25" fmla="*/ 19 h 208"/>
                <a:gd name="T26" fmla="*/ 19 w 208"/>
                <a:gd name="T27" fmla="*/ 39 h 208"/>
                <a:gd name="T28" fmla="*/ 19 w 208"/>
                <a:gd name="T29" fmla="*/ 51 h 208"/>
                <a:gd name="T30" fmla="*/ 0 w 208"/>
                <a:gd name="T31" fmla="*/ 70 h 208"/>
                <a:gd name="T32" fmla="*/ 0 w 208"/>
                <a:gd name="T33" fmla="*/ 78 h 208"/>
                <a:gd name="T34" fmla="*/ 19 w 208"/>
                <a:gd name="T35" fmla="*/ 98 h 208"/>
                <a:gd name="T36" fmla="*/ 19 w 208"/>
                <a:gd name="T37" fmla="*/ 110 h 208"/>
                <a:gd name="T38" fmla="*/ 0 w 208"/>
                <a:gd name="T39" fmla="*/ 130 h 208"/>
                <a:gd name="T40" fmla="*/ 0 w 208"/>
                <a:gd name="T41" fmla="*/ 138 h 208"/>
                <a:gd name="T42" fmla="*/ 19 w 208"/>
                <a:gd name="T43" fmla="*/ 157 h 208"/>
                <a:gd name="T44" fmla="*/ 19 w 208"/>
                <a:gd name="T45" fmla="*/ 169 h 208"/>
                <a:gd name="T46" fmla="*/ 0 w 208"/>
                <a:gd name="T47" fmla="*/ 189 h 208"/>
                <a:gd name="T48" fmla="*/ 31 w 208"/>
                <a:gd name="T49" fmla="*/ 208 h 208"/>
                <a:gd name="T50" fmla="*/ 39 w 208"/>
                <a:gd name="T51" fmla="*/ 208 h 208"/>
                <a:gd name="T52" fmla="*/ 58 w 208"/>
                <a:gd name="T53" fmla="*/ 189 h 208"/>
                <a:gd name="T54" fmla="*/ 70 w 208"/>
                <a:gd name="T55" fmla="*/ 189 h 208"/>
                <a:gd name="T56" fmla="*/ 90 w 208"/>
                <a:gd name="T57" fmla="*/ 208 h 208"/>
                <a:gd name="T58" fmla="*/ 98 w 208"/>
                <a:gd name="T59" fmla="*/ 208 h 208"/>
                <a:gd name="T60" fmla="*/ 118 w 208"/>
                <a:gd name="T61" fmla="*/ 189 h 208"/>
                <a:gd name="T62" fmla="*/ 130 w 208"/>
                <a:gd name="T63" fmla="*/ 189 h 208"/>
                <a:gd name="T64" fmla="*/ 150 w 208"/>
                <a:gd name="T65" fmla="*/ 208 h 208"/>
                <a:gd name="T66" fmla="*/ 157 w 208"/>
                <a:gd name="T67" fmla="*/ 208 h 208"/>
                <a:gd name="T68" fmla="*/ 177 w 208"/>
                <a:gd name="T69" fmla="*/ 189 h 208"/>
                <a:gd name="T70" fmla="*/ 189 w 208"/>
                <a:gd name="T71" fmla="*/ 189 h 208"/>
                <a:gd name="T72" fmla="*/ 189 w 208"/>
                <a:gd name="T73" fmla="*/ 177 h 208"/>
                <a:gd name="T74" fmla="*/ 208 w 208"/>
                <a:gd name="T75" fmla="*/ 157 h 208"/>
                <a:gd name="T76" fmla="*/ 208 w 208"/>
                <a:gd name="T77" fmla="*/ 150 h 208"/>
                <a:gd name="T78" fmla="*/ 189 w 208"/>
                <a:gd name="T79" fmla="*/ 130 h 208"/>
                <a:gd name="T80" fmla="*/ 189 w 208"/>
                <a:gd name="T81" fmla="*/ 118 h 208"/>
                <a:gd name="T82" fmla="*/ 208 w 208"/>
                <a:gd name="T83" fmla="*/ 98 h 208"/>
                <a:gd name="T84" fmla="*/ 208 w 208"/>
                <a:gd name="T85" fmla="*/ 90 h 208"/>
                <a:gd name="T86" fmla="*/ 189 w 208"/>
                <a:gd name="T87" fmla="*/ 70 h 208"/>
                <a:gd name="T88" fmla="*/ 189 w 208"/>
                <a:gd name="T89" fmla="*/ 58 h 208"/>
                <a:gd name="T90" fmla="*/ 208 w 208"/>
                <a:gd name="T91" fmla="*/ 39 h 208"/>
                <a:gd name="T92" fmla="*/ 208 w 208"/>
                <a:gd name="T93" fmla="*/ 31 h 208"/>
                <a:gd name="T94" fmla="*/ 177 w 208"/>
                <a:gd name="T95" fmla="*/ 17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8">
                  <a:moveTo>
                    <a:pt x="208" y="31"/>
                  </a:moveTo>
                  <a:lnTo>
                    <a:pt x="208" y="19"/>
                  </a:lnTo>
                  <a:lnTo>
                    <a:pt x="189" y="19"/>
                  </a:lnTo>
                  <a:lnTo>
                    <a:pt x="189" y="0"/>
                  </a:lnTo>
                  <a:lnTo>
                    <a:pt x="177" y="0"/>
                  </a:lnTo>
                  <a:lnTo>
                    <a:pt x="177" y="19"/>
                  </a:lnTo>
                  <a:lnTo>
                    <a:pt x="169" y="19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7" y="19"/>
                  </a:lnTo>
                  <a:lnTo>
                    <a:pt x="150" y="19"/>
                  </a:lnTo>
                  <a:lnTo>
                    <a:pt x="150" y="0"/>
                  </a:lnTo>
                  <a:lnTo>
                    <a:pt x="138" y="0"/>
                  </a:lnTo>
                  <a:lnTo>
                    <a:pt x="138" y="19"/>
                  </a:lnTo>
                  <a:lnTo>
                    <a:pt x="130" y="19"/>
                  </a:lnTo>
                  <a:lnTo>
                    <a:pt x="130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10" y="19"/>
                  </a:lnTo>
                  <a:lnTo>
                    <a:pt x="110" y="0"/>
                  </a:lnTo>
                  <a:lnTo>
                    <a:pt x="98" y="0"/>
                  </a:lnTo>
                  <a:lnTo>
                    <a:pt x="98" y="19"/>
                  </a:lnTo>
                  <a:lnTo>
                    <a:pt x="90" y="19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8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19"/>
                  </a:lnTo>
                  <a:lnTo>
                    <a:pt x="51" y="19"/>
                  </a:lnTo>
                  <a:lnTo>
                    <a:pt x="51" y="0"/>
                  </a:lnTo>
                  <a:lnTo>
                    <a:pt x="39" y="0"/>
                  </a:lnTo>
                  <a:lnTo>
                    <a:pt x="39" y="19"/>
                  </a:lnTo>
                  <a:lnTo>
                    <a:pt x="31" y="19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19" y="31"/>
                  </a:lnTo>
                  <a:lnTo>
                    <a:pt x="19" y="39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19" y="51"/>
                  </a:lnTo>
                  <a:lnTo>
                    <a:pt x="19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19" y="70"/>
                  </a:lnTo>
                  <a:lnTo>
                    <a:pt x="19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9" y="90"/>
                  </a:lnTo>
                  <a:lnTo>
                    <a:pt x="19" y="98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19" y="110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19" y="130"/>
                  </a:lnTo>
                  <a:lnTo>
                    <a:pt x="19" y="138"/>
                  </a:lnTo>
                  <a:lnTo>
                    <a:pt x="0" y="138"/>
                  </a:lnTo>
                  <a:lnTo>
                    <a:pt x="0" y="150"/>
                  </a:lnTo>
                  <a:lnTo>
                    <a:pt x="19" y="150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169"/>
                  </a:lnTo>
                  <a:lnTo>
                    <a:pt x="19" y="169"/>
                  </a:lnTo>
                  <a:lnTo>
                    <a:pt x="19" y="177"/>
                  </a:lnTo>
                  <a:lnTo>
                    <a:pt x="0" y="177"/>
                  </a:lnTo>
                  <a:lnTo>
                    <a:pt x="0" y="189"/>
                  </a:lnTo>
                  <a:lnTo>
                    <a:pt x="19" y="189"/>
                  </a:lnTo>
                  <a:lnTo>
                    <a:pt x="19" y="208"/>
                  </a:lnTo>
                  <a:lnTo>
                    <a:pt x="31" y="208"/>
                  </a:lnTo>
                  <a:lnTo>
                    <a:pt x="31" y="189"/>
                  </a:lnTo>
                  <a:lnTo>
                    <a:pt x="39" y="189"/>
                  </a:lnTo>
                  <a:lnTo>
                    <a:pt x="39" y="208"/>
                  </a:lnTo>
                  <a:lnTo>
                    <a:pt x="51" y="208"/>
                  </a:lnTo>
                  <a:lnTo>
                    <a:pt x="51" y="189"/>
                  </a:lnTo>
                  <a:lnTo>
                    <a:pt x="58" y="189"/>
                  </a:lnTo>
                  <a:lnTo>
                    <a:pt x="58" y="208"/>
                  </a:lnTo>
                  <a:lnTo>
                    <a:pt x="70" y="208"/>
                  </a:lnTo>
                  <a:lnTo>
                    <a:pt x="70" y="189"/>
                  </a:lnTo>
                  <a:lnTo>
                    <a:pt x="78" y="189"/>
                  </a:lnTo>
                  <a:lnTo>
                    <a:pt x="78" y="208"/>
                  </a:lnTo>
                  <a:lnTo>
                    <a:pt x="90" y="208"/>
                  </a:lnTo>
                  <a:lnTo>
                    <a:pt x="90" y="189"/>
                  </a:lnTo>
                  <a:lnTo>
                    <a:pt x="98" y="189"/>
                  </a:lnTo>
                  <a:lnTo>
                    <a:pt x="98" y="208"/>
                  </a:lnTo>
                  <a:lnTo>
                    <a:pt x="110" y="208"/>
                  </a:lnTo>
                  <a:lnTo>
                    <a:pt x="110" y="189"/>
                  </a:lnTo>
                  <a:lnTo>
                    <a:pt x="118" y="189"/>
                  </a:lnTo>
                  <a:lnTo>
                    <a:pt x="118" y="208"/>
                  </a:lnTo>
                  <a:lnTo>
                    <a:pt x="130" y="208"/>
                  </a:lnTo>
                  <a:lnTo>
                    <a:pt x="130" y="189"/>
                  </a:lnTo>
                  <a:lnTo>
                    <a:pt x="138" y="189"/>
                  </a:lnTo>
                  <a:lnTo>
                    <a:pt x="138" y="208"/>
                  </a:lnTo>
                  <a:lnTo>
                    <a:pt x="150" y="208"/>
                  </a:lnTo>
                  <a:lnTo>
                    <a:pt x="150" y="189"/>
                  </a:lnTo>
                  <a:lnTo>
                    <a:pt x="157" y="189"/>
                  </a:lnTo>
                  <a:lnTo>
                    <a:pt x="157" y="208"/>
                  </a:lnTo>
                  <a:lnTo>
                    <a:pt x="169" y="208"/>
                  </a:lnTo>
                  <a:lnTo>
                    <a:pt x="169" y="189"/>
                  </a:lnTo>
                  <a:lnTo>
                    <a:pt x="177" y="189"/>
                  </a:lnTo>
                  <a:lnTo>
                    <a:pt x="177" y="208"/>
                  </a:lnTo>
                  <a:lnTo>
                    <a:pt x="189" y="208"/>
                  </a:lnTo>
                  <a:lnTo>
                    <a:pt x="189" y="189"/>
                  </a:lnTo>
                  <a:lnTo>
                    <a:pt x="208" y="189"/>
                  </a:lnTo>
                  <a:lnTo>
                    <a:pt x="208" y="177"/>
                  </a:lnTo>
                  <a:lnTo>
                    <a:pt x="189" y="177"/>
                  </a:lnTo>
                  <a:lnTo>
                    <a:pt x="189" y="169"/>
                  </a:lnTo>
                  <a:lnTo>
                    <a:pt x="208" y="169"/>
                  </a:lnTo>
                  <a:lnTo>
                    <a:pt x="208" y="157"/>
                  </a:lnTo>
                  <a:lnTo>
                    <a:pt x="189" y="157"/>
                  </a:lnTo>
                  <a:lnTo>
                    <a:pt x="189" y="150"/>
                  </a:lnTo>
                  <a:lnTo>
                    <a:pt x="208" y="150"/>
                  </a:lnTo>
                  <a:lnTo>
                    <a:pt x="208" y="138"/>
                  </a:lnTo>
                  <a:lnTo>
                    <a:pt x="189" y="138"/>
                  </a:lnTo>
                  <a:lnTo>
                    <a:pt x="189" y="130"/>
                  </a:lnTo>
                  <a:lnTo>
                    <a:pt x="208" y="130"/>
                  </a:lnTo>
                  <a:lnTo>
                    <a:pt x="208" y="118"/>
                  </a:lnTo>
                  <a:lnTo>
                    <a:pt x="189" y="118"/>
                  </a:lnTo>
                  <a:lnTo>
                    <a:pt x="189" y="110"/>
                  </a:lnTo>
                  <a:lnTo>
                    <a:pt x="208" y="110"/>
                  </a:lnTo>
                  <a:lnTo>
                    <a:pt x="208" y="98"/>
                  </a:lnTo>
                  <a:lnTo>
                    <a:pt x="189" y="98"/>
                  </a:lnTo>
                  <a:lnTo>
                    <a:pt x="189" y="90"/>
                  </a:lnTo>
                  <a:lnTo>
                    <a:pt x="208" y="90"/>
                  </a:lnTo>
                  <a:lnTo>
                    <a:pt x="208" y="78"/>
                  </a:lnTo>
                  <a:lnTo>
                    <a:pt x="189" y="78"/>
                  </a:lnTo>
                  <a:lnTo>
                    <a:pt x="189" y="70"/>
                  </a:lnTo>
                  <a:lnTo>
                    <a:pt x="208" y="70"/>
                  </a:lnTo>
                  <a:lnTo>
                    <a:pt x="208" y="58"/>
                  </a:lnTo>
                  <a:lnTo>
                    <a:pt x="189" y="58"/>
                  </a:lnTo>
                  <a:lnTo>
                    <a:pt x="189" y="51"/>
                  </a:lnTo>
                  <a:lnTo>
                    <a:pt x="208" y="51"/>
                  </a:lnTo>
                  <a:lnTo>
                    <a:pt x="208" y="39"/>
                  </a:lnTo>
                  <a:lnTo>
                    <a:pt x="189" y="39"/>
                  </a:lnTo>
                  <a:lnTo>
                    <a:pt x="189" y="31"/>
                  </a:lnTo>
                  <a:lnTo>
                    <a:pt x="208" y="31"/>
                  </a:lnTo>
                  <a:close/>
                  <a:moveTo>
                    <a:pt x="31" y="31"/>
                  </a:moveTo>
                  <a:lnTo>
                    <a:pt x="177" y="31"/>
                  </a:lnTo>
                  <a:lnTo>
                    <a:pt x="177" y="177"/>
                  </a:lnTo>
                  <a:lnTo>
                    <a:pt x="31" y="177"/>
                  </a:lnTo>
                  <a:lnTo>
                    <a:pt x="3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79E35EB-F734-47E8-A949-33D14A4A1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24769"/>
              <a:ext cx="904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04E8ACFB-D0A7-4FC3-9DCB-D75D89FF1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58106"/>
              <a:ext cx="71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5A65D9C-5027-4601-9521-0AE2A1EE5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0933" y="407306"/>
              <a:ext cx="190500" cy="217488"/>
            </a:xfrm>
            <a:custGeom>
              <a:avLst/>
              <a:gdLst>
                <a:gd name="T0" fmla="*/ 1024 w 1184"/>
                <a:gd name="T1" fmla="*/ 268 h 1348"/>
                <a:gd name="T2" fmla="*/ 864 w 1184"/>
                <a:gd name="T3" fmla="*/ 428 h 1348"/>
                <a:gd name="T4" fmla="*/ 964 w 1184"/>
                <a:gd name="T5" fmla="*/ 576 h 1348"/>
                <a:gd name="T6" fmla="*/ 964 w 1184"/>
                <a:gd name="T7" fmla="*/ 1128 h 1348"/>
                <a:gd name="T8" fmla="*/ 752 w 1184"/>
                <a:gd name="T9" fmla="*/ 1128 h 1348"/>
                <a:gd name="T10" fmla="*/ 752 w 1184"/>
                <a:gd name="T11" fmla="*/ 308 h 1348"/>
                <a:gd name="T12" fmla="*/ 852 w 1184"/>
                <a:gd name="T13" fmla="*/ 160 h 1348"/>
                <a:gd name="T14" fmla="*/ 692 w 1184"/>
                <a:gd name="T15" fmla="*/ 0 h 1348"/>
                <a:gd name="T16" fmla="*/ 532 w 1184"/>
                <a:gd name="T17" fmla="*/ 160 h 1348"/>
                <a:gd name="T18" fmla="*/ 632 w 1184"/>
                <a:gd name="T19" fmla="*/ 308 h 1348"/>
                <a:gd name="T20" fmla="*/ 632 w 1184"/>
                <a:gd name="T21" fmla="*/ 756 h 1348"/>
                <a:gd name="T22" fmla="*/ 308 w 1184"/>
                <a:gd name="T23" fmla="*/ 756 h 1348"/>
                <a:gd name="T24" fmla="*/ 160 w 1184"/>
                <a:gd name="T25" fmla="*/ 656 h 1348"/>
                <a:gd name="T26" fmla="*/ 0 w 1184"/>
                <a:gd name="T27" fmla="*/ 816 h 1348"/>
                <a:gd name="T28" fmla="*/ 160 w 1184"/>
                <a:gd name="T29" fmla="*/ 976 h 1348"/>
                <a:gd name="T30" fmla="*/ 308 w 1184"/>
                <a:gd name="T31" fmla="*/ 876 h 1348"/>
                <a:gd name="T32" fmla="*/ 632 w 1184"/>
                <a:gd name="T33" fmla="*/ 876 h 1348"/>
                <a:gd name="T34" fmla="*/ 632 w 1184"/>
                <a:gd name="T35" fmla="*/ 1128 h 1348"/>
                <a:gd name="T36" fmla="*/ 308 w 1184"/>
                <a:gd name="T37" fmla="*/ 1128 h 1348"/>
                <a:gd name="T38" fmla="*/ 160 w 1184"/>
                <a:gd name="T39" fmla="*/ 1028 h 1348"/>
                <a:gd name="T40" fmla="*/ 0 w 1184"/>
                <a:gd name="T41" fmla="*/ 1188 h 1348"/>
                <a:gd name="T42" fmla="*/ 160 w 1184"/>
                <a:gd name="T43" fmla="*/ 1348 h 1348"/>
                <a:gd name="T44" fmla="*/ 308 w 1184"/>
                <a:gd name="T45" fmla="*/ 1248 h 1348"/>
                <a:gd name="T46" fmla="*/ 1084 w 1184"/>
                <a:gd name="T47" fmla="*/ 1248 h 1348"/>
                <a:gd name="T48" fmla="*/ 1084 w 1184"/>
                <a:gd name="T49" fmla="*/ 576 h 1348"/>
                <a:gd name="T50" fmla="*/ 1184 w 1184"/>
                <a:gd name="T51" fmla="*/ 428 h 1348"/>
                <a:gd name="T52" fmla="*/ 1024 w 1184"/>
                <a:gd name="T53" fmla="*/ 268 h 1348"/>
                <a:gd name="T54" fmla="*/ 160 w 1184"/>
                <a:gd name="T55" fmla="*/ 856 h 1348"/>
                <a:gd name="T56" fmla="*/ 120 w 1184"/>
                <a:gd name="T57" fmla="*/ 816 h 1348"/>
                <a:gd name="T58" fmla="*/ 160 w 1184"/>
                <a:gd name="T59" fmla="*/ 776 h 1348"/>
                <a:gd name="T60" fmla="*/ 200 w 1184"/>
                <a:gd name="T61" fmla="*/ 816 h 1348"/>
                <a:gd name="T62" fmla="*/ 160 w 1184"/>
                <a:gd name="T63" fmla="*/ 856 h 1348"/>
                <a:gd name="T64" fmla="*/ 692 w 1184"/>
                <a:gd name="T65" fmla="*/ 120 h 1348"/>
                <a:gd name="T66" fmla="*/ 732 w 1184"/>
                <a:gd name="T67" fmla="*/ 160 h 1348"/>
                <a:gd name="T68" fmla="*/ 692 w 1184"/>
                <a:gd name="T69" fmla="*/ 200 h 1348"/>
                <a:gd name="T70" fmla="*/ 652 w 1184"/>
                <a:gd name="T71" fmla="*/ 160 h 1348"/>
                <a:gd name="T72" fmla="*/ 692 w 1184"/>
                <a:gd name="T73" fmla="*/ 120 h 1348"/>
                <a:gd name="T74" fmla="*/ 160 w 1184"/>
                <a:gd name="T75" fmla="*/ 1228 h 1348"/>
                <a:gd name="T76" fmla="*/ 120 w 1184"/>
                <a:gd name="T77" fmla="*/ 1188 h 1348"/>
                <a:gd name="T78" fmla="*/ 160 w 1184"/>
                <a:gd name="T79" fmla="*/ 1148 h 1348"/>
                <a:gd name="T80" fmla="*/ 200 w 1184"/>
                <a:gd name="T81" fmla="*/ 1188 h 1348"/>
                <a:gd name="T82" fmla="*/ 160 w 1184"/>
                <a:gd name="T83" fmla="*/ 1228 h 1348"/>
                <a:gd name="T84" fmla="*/ 1024 w 1184"/>
                <a:gd name="T85" fmla="*/ 388 h 1348"/>
                <a:gd name="T86" fmla="*/ 1064 w 1184"/>
                <a:gd name="T87" fmla="*/ 428 h 1348"/>
                <a:gd name="T88" fmla="*/ 1024 w 1184"/>
                <a:gd name="T89" fmla="*/ 468 h 1348"/>
                <a:gd name="T90" fmla="*/ 984 w 1184"/>
                <a:gd name="T91" fmla="*/ 428 h 1348"/>
                <a:gd name="T92" fmla="*/ 1024 w 1184"/>
                <a:gd name="T93" fmla="*/ 388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4" h="1348">
                  <a:moveTo>
                    <a:pt x="1024" y="268"/>
                  </a:moveTo>
                  <a:cubicBezTo>
                    <a:pt x="936" y="268"/>
                    <a:pt x="864" y="340"/>
                    <a:pt x="864" y="428"/>
                  </a:cubicBezTo>
                  <a:cubicBezTo>
                    <a:pt x="864" y="495"/>
                    <a:pt x="905" y="552"/>
                    <a:pt x="964" y="576"/>
                  </a:cubicBezTo>
                  <a:cubicBezTo>
                    <a:pt x="964" y="1128"/>
                    <a:pt x="964" y="1128"/>
                    <a:pt x="964" y="1128"/>
                  </a:cubicBezTo>
                  <a:cubicBezTo>
                    <a:pt x="752" y="1128"/>
                    <a:pt x="752" y="1128"/>
                    <a:pt x="752" y="1128"/>
                  </a:cubicBezTo>
                  <a:cubicBezTo>
                    <a:pt x="752" y="308"/>
                    <a:pt x="752" y="308"/>
                    <a:pt x="752" y="308"/>
                  </a:cubicBezTo>
                  <a:cubicBezTo>
                    <a:pt x="811" y="284"/>
                    <a:pt x="852" y="227"/>
                    <a:pt x="852" y="160"/>
                  </a:cubicBezTo>
                  <a:cubicBezTo>
                    <a:pt x="852" y="72"/>
                    <a:pt x="780" y="0"/>
                    <a:pt x="692" y="0"/>
                  </a:cubicBezTo>
                  <a:cubicBezTo>
                    <a:pt x="604" y="0"/>
                    <a:pt x="532" y="72"/>
                    <a:pt x="532" y="160"/>
                  </a:cubicBezTo>
                  <a:cubicBezTo>
                    <a:pt x="532" y="227"/>
                    <a:pt x="573" y="284"/>
                    <a:pt x="632" y="308"/>
                  </a:cubicBezTo>
                  <a:cubicBezTo>
                    <a:pt x="632" y="756"/>
                    <a:pt x="632" y="756"/>
                    <a:pt x="632" y="756"/>
                  </a:cubicBezTo>
                  <a:cubicBezTo>
                    <a:pt x="308" y="756"/>
                    <a:pt x="308" y="756"/>
                    <a:pt x="308" y="756"/>
                  </a:cubicBezTo>
                  <a:cubicBezTo>
                    <a:pt x="284" y="697"/>
                    <a:pt x="227" y="656"/>
                    <a:pt x="160" y="656"/>
                  </a:cubicBezTo>
                  <a:cubicBezTo>
                    <a:pt x="72" y="656"/>
                    <a:pt x="0" y="728"/>
                    <a:pt x="0" y="816"/>
                  </a:cubicBezTo>
                  <a:cubicBezTo>
                    <a:pt x="0" y="904"/>
                    <a:pt x="72" y="976"/>
                    <a:pt x="160" y="976"/>
                  </a:cubicBezTo>
                  <a:cubicBezTo>
                    <a:pt x="227" y="976"/>
                    <a:pt x="284" y="935"/>
                    <a:pt x="308" y="876"/>
                  </a:cubicBezTo>
                  <a:cubicBezTo>
                    <a:pt x="632" y="876"/>
                    <a:pt x="632" y="876"/>
                    <a:pt x="632" y="876"/>
                  </a:cubicBezTo>
                  <a:cubicBezTo>
                    <a:pt x="632" y="1128"/>
                    <a:pt x="632" y="1128"/>
                    <a:pt x="632" y="1128"/>
                  </a:cubicBezTo>
                  <a:cubicBezTo>
                    <a:pt x="308" y="1128"/>
                    <a:pt x="308" y="1128"/>
                    <a:pt x="308" y="1128"/>
                  </a:cubicBezTo>
                  <a:cubicBezTo>
                    <a:pt x="284" y="1069"/>
                    <a:pt x="227" y="1028"/>
                    <a:pt x="160" y="1028"/>
                  </a:cubicBezTo>
                  <a:cubicBezTo>
                    <a:pt x="72" y="1028"/>
                    <a:pt x="0" y="1100"/>
                    <a:pt x="0" y="1188"/>
                  </a:cubicBezTo>
                  <a:cubicBezTo>
                    <a:pt x="0" y="1276"/>
                    <a:pt x="72" y="1348"/>
                    <a:pt x="160" y="1348"/>
                  </a:cubicBezTo>
                  <a:cubicBezTo>
                    <a:pt x="227" y="1348"/>
                    <a:pt x="284" y="1307"/>
                    <a:pt x="308" y="1248"/>
                  </a:cubicBezTo>
                  <a:cubicBezTo>
                    <a:pt x="1084" y="1248"/>
                    <a:pt x="1084" y="1248"/>
                    <a:pt x="1084" y="1248"/>
                  </a:cubicBezTo>
                  <a:cubicBezTo>
                    <a:pt x="1084" y="576"/>
                    <a:pt x="1084" y="576"/>
                    <a:pt x="1084" y="576"/>
                  </a:cubicBezTo>
                  <a:cubicBezTo>
                    <a:pt x="1143" y="552"/>
                    <a:pt x="1184" y="495"/>
                    <a:pt x="1184" y="428"/>
                  </a:cubicBezTo>
                  <a:cubicBezTo>
                    <a:pt x="1184" y="340"/>
                    <a:pt x="1112" y="268"/>
                    <a:pt x="1024" y="268"/>
                  </a:cubicBezTo>
                  <a:close/>
                  <a:moveTo>
                    <a:pt x="160" y="856"/>
                  </a:moveTo>
                  <a:cubicBezTo>
                    <a:pt x="138" y="856"/>
                    <a:pt x="120" y="838"/>
                    <a:pt x="120" y="816"/>
                  </a:cubicBezTo>
                  <a:cubicBezTo>
                    <a:pt x="120" y="794"/>
                    <a:pt x="138" y="776"/>
                    <a:pt x="160" y="776"/>
                  </a:cubicBezTo>
                  <a:cubicBezTo>
                    <a:pt x="182" y="776"/>
                    <a:pt x="200" y="794"/>
                    <a:pt x="200" y="816"/>
                  </a:cubicBezTo>
                  <a:cubicBezTo>
                    <a:pt x="200" y="838"/>
                    <a:pt x="182" y="856"/>
                    <a:pt x="160" y="856"/>
                  </a:cubicBezTo>
                  <a:close/>
                  <a:moveTo>
                    <a:pt x="692" y="120"/>
                  </a:moveTo>
                  <a:cubicBezTo>
                    <a:pt x="714" y="120"/>
                    <a:pt x="732" y="138"/>
                    <a:pt x="732" y="160"/>
                  </a:cubicBezTo>
                  <a:cubicBezTo>
                    <a:pt x="732" y="182"/>
                    <a:pt x="714" y="200"/>
                    <a:pt x="692" y="200"/>
                  </a:cubicBezTo>
                  <a:cubicBezTo>
                    <a:pt x="670" y="200"/>
                    <a:pt x="652" y="182"/>
                    <a:pt x="652" y="160"/>
                  </a:cubicBezTo>
                  <a:cubicBezTo>
                    <a:pt x="652" y="138"/>
                    <a:pt x="670" y="120"/>
                    <a:pt x="692" y="120"/>
                  </a:cubicBezTo>
                  <a:close/>
                  <a:moveTo>
                    <a:pt x="160" y="1228"/>
                  </a:moveTo>
                  <a:cubicBezTo>
                    <a:pt x="138" y="1228"/>
                    <a:pt x="120" y="1210"/>
                    <a:pt x="120" y="1188"/>
                  </a:cubicBezTo>
                  <a:cubicBezTo>
                    <a:pt x="120" y="1166"/>
                    <a:pt x="138" y="1148"/>
                    <a:pt x="160" y="1148"/>
                  </a:cubicBezTo>
                  <a:cubicBezTo>
                    <a:pt x="182" y="1148"/>
                    <a:pt x="200" y="1166"/>
                    <a:pt x="200" y="1188"/>
                  </a:cubicBezTo>
                  <a:cubicBezTo>
                    <a:pt x="200" y="1210"/>
                    <a:pt x="182" y="1228"/>
                    <a:pt x="160" y="1228"/>
                  </a:cubicBezTo>
                  <a:close/>
                  <a:moveTo>
                    <a:pt x="1024" y="388"/>
                  </a:moveTo>
                  <a:cubicBezTo>
                    <a:pt x="1046" y="388"/>
                    <a:pt x="1064" y="406"/>
                    <a:pt x="1064" y="428"/>
                  </a:cubicBezTo>
                  <a:cubicBezTo>
                    <a:pt x="1064" y="450"/>
                    <a:pt x="1046" y="468"/>
                    <a:pt x="1024" y="468"/>
                  </a:cubicBezTo>
                  <a:cubicBezTo>
                    <a:pt x="1002" y="468"/>
                    <a:pt x="984" y="450"/>
                    <a:pt x="984" y="428"/>
                  </a:cubicBezTo>
                  <a:cubicBezTo>
                    <a:pt x="984" y="406"/>
                    <a:pt x="1002" y="388"/>
                    <a:pt x="1024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3038559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7408871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5281253" y="4517523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581186" y="3723847"/>
            <a:ext cx="514049" cy="514046"/>
            <a:chOff x="5778500" y="5091113"/>
            <a:chExt cx="498475" cy="498475"/>
          </a:xfrm>
          <a:solidFill>
            <a:schemeClr val="bg1">
              <a:lumMod val="75000"/>
            </a:schemeClr>
          </a:solidFill>
        </p:grpSpPr>
        <p:sp>
          <p:nvSpPr>
            <p:cNvPr id="78" name="Freeform 502"/>
            <p:cNvSpPr>
              <a:spLocks noEditPoints="1"/>
            </p:cNvSpPr>
            <p:nvPr/>
          </p:nvSpPr>
          <p:spPr bwMode="auto">
            <a:xfrm>
              <a:off x="5778500" y="5091113"/>
              <a:ext cx="498475" cy="498475"/>
            </a:xfrm>
            <a:custGeom>
              <a:avLst/>
              <a:gdLst>
                <a:gd name="T0" fmla="*/ 483 w 3450"/>
                <a:gd name="T1" fmla="*/ 566 h 3451"/>
                <a:gd name="T2" fmla="*/ 516 w 3450"/>
                <a:gd name="T3" fmla="*/ 2934 h 3451"/>
                <a:gd name="T4" fmla="*/ 2884 w 3450"/>
                <a:gd name="T5" fmla="*/ 2968 h 3451"/>
                <a:gd name="T6" fmla="*/ 2980 w 3450"/>
                <a:gd name="T7" fmla="*/ 627 h 3451"/>
                <a:gd name="T8" fmla="*/ 2854 w 3450"/>
                <a:gd name="T9" fmla="*/ 474 h 3451"/>
                <a:gd name="T10" fmla="*/ 852 w 3450"/>
                <a:gd name="T11" fmla="*/ 39 h 3451"/>
                <a:gd name="T12" fmla="*/ 1187 w 3450"/>
                <a:gd name="T13" fmla="*/ 39 h 3451"/>
                <a:gd name="T14" fmla="*/ 1310 w 3450"/>
                <a:gd name="T15" fmla="*/ 23 h 3451"/>
                <a:gd name="T16" fmla="*/ 1650 w 3450"/>
                <a:gd name="T17" fmla="*/ 57 h 3451"/>
                <a:gd name="T18" fmla="*/ 1764 w 3450"/>
                <a:gd name="T19" fmla="*/ 11 h 3451"/>
                <a:gd name="T20" fmla="*/ 2117 w 3450"/>
                <a:gd name="T21" fmla="*/ 78 h 3451"/>
                <a:gd name="T22" fmla="*/ 2217 w 3450"/>
                <a:gd name="T23" fmla="*/ 2 h 3451"/>
                <a:gd name="T24" fmla="*/ 2587 w 3450"/>
                <a:gd name="T25" fmla="*/ 313 h 3451"/>
                <a:gd name="T26" fmla="*/ 2666 w 3450"/>
                <a:gd name="T27" fmla="*/ 0 h 3451"/>
                <a:gd name="T28" fmla="*/ 2744 w 3450"/>
                <a:gd name="T29" fmla="*/ 313 h 3451"/>
                <a:gd name="T30" fmla="*/ 3045 w 3450"/>
                <a:gd name="T31" fmla="*/ 406 h 3451"/>
                <a:gd name="T32" fmla="*/ 3136 w 3450"/>
                <a:gd name="T33" fmla="*/ 706 h 3451"/>
                <a:gd name="T34" fmla="*/ 3450 w 3450"/>
                <a:gd name="T35" fmla="*/ 785 h 3451"/>
                <a:gd name="T36" fmla="*/ 3136 w 3450"/>
                <a:gd name="T37" fmla="*/ 862 h 3451"/>
                <a:gd name="T38" fmla="*/ 3447 w 3450"/>
                <a:gd name="T39" fmla="*/ 1234 h 3451"/>
                <a:gd name="T40" fmla="*/ 3371 w 3450"/>
                <a:gd name="T41" fmla="*/ 1333 h 3451"/>
                <a:gd name="T42" fmla="*/ 3439 w 3450"/>
                <a:gd name="T43" fmla="*/ 1686 h 3451"/>
                <a:gd name="T44" fmla="*/ 3392 w 3450"/>
                <a:gd name="T45" fmla="*/ 1801 h 3451"/>
                <a:gd name="T46" fmla="*/ 3427 w 3450"/>
                <a:gd name="T47" fmla="*/ 2140 h 3451"/>
                <a:gd name="T48" fmla="*/ 3411 w 3450"/>
                <a:gd name="T49" fmla="*/ 2264 h 3451"/>
                <a:gd name="T50" fmla="*/ 3411 w 3450"/>
                <a:gd name="T51" fmla="*/ 2599 h 3451"/>
                <a:gd name="T52" fmla="*/ 3427 w 3450"/>
                <a:gd name="T53" fmla="*/ 2722 h 3451"/>
                <a:gd name="T54" fmla="*/ 3124 w 3450"/>
                <a:gd name="T55" fmla="*/ 2907 h 3451"/>
                <a:gd name="T56" fmla="*/ 2945 w 3450"/>
                <a:gd name="T57" fmla="*/ 3112 h 3451"/>
                <a:gd name="T58" fmla="*/ 2734 w 3450"/>
                <a:gd name="T59" fmla="*/ 3412 h 3451"/>
                <a:gd name="T60" fmla="*/ 2610 w 3450"/>
                <a:gd name="T61" fmla="*/ 3427 h 3451"/>
                <a:gd name="T62" fmla="*/ 2271 w 3450"/>
                <a:gd name="T63" fmla="*/ 3393 h 3451"/>
                <a:gd name="T64" fmla="*/ 2156 w 3450"/>
                <a:gd name="T65" fmla="*/ 3440 h 3451"/>
                <a:gd name="T66" fmla="*/ 1803 w 3450"/>
                <a:gd name="T67" fmla="*/ 3373 h 3451"/>
                <a:gd name="T68" fmla="*/ 1704 w 3450"/>
                <a:gd name="T69" fmla="*/ 3448 h 3451"/>
                <a:gd name="T70" fmla="*/ 1333 w 3450"/>
                <a:gd name="T71" fmla="*/ 3137 h 3451"/>
                <a:gd name="T72" fmla="*/ 1255 w 3450"/>
                <a:gd name="T73" fmla="*/ 3451 h 3451"/>
                <a:gd name="T74" fmla="*/ 1176 w 3450"/>
                <a:gd name="T75" fmla="*/ 3137 h 3451"/>
                <a:gd name="T76" fmla="*/ 805 w 3450"/>
                <a:gd name="T77" fmla="*/ 3448 h 3451"/>
                <a:gd name="T78" fmla="*/ 706 w 3450"/>
                <a:gd name="T79" fmla="*/ 3373 h 3451"/>
                <a:gd name="T80" fmla="*/ 436 w 3450"/>
                <a:gd name="T81" fmla="*/ 3072 h 3451"/>
                <a:gd name="T82" fmla="*/ 314 w 3450"/>
                <a:gd name="T83" fmla="*/ 2824 h 3451"/>
                <a:gd name="T84" fmla="*/ 3 w 3450"/>
                <a:gd name="T85" fmla="*/ 2687 h 3451"/>
                <a:gd name="T86" fmla="*/ 58 w 3450"/>
                <a:gd name="T87" fmla="*/ 2591 h 3451"/>
                <a:gd name="T88" fmla="*/ 23 w 3450"/>
                <a:gd name="T89" fmla="*/ 2251 h 3451"/>
                <a:gd name="T90" fmla="*/ 23 w 3450"/>
                <a:gd name="T91" fmla="*/ 2140 h 3451"/>
                <a:gd name="T92" fmla="*/ 58 w 3450"/>
                <a:gd name="T93" fmla="*/ 1801 h 3451"/>
                <a:gd name="T94" fmla="*/ 3 w 3450"/>
                <a:gd name="T95" fmla="*/ 1704 h 3451"/>
                <a:gd name="T96" fmla="*/ 314 w 3450"/>
                <a:gd name="T97" fmla="*/ 1333 h 3451"/>
                <a:gd name="T98" fmla="*/ 0 w 3450"/>
                <a:gd name="T99" fmla="*/ 1255 h 3451"/>
                <a:gd name="T100" fmla="*/ 79 w 3450"/>
                <a:gd name="T101" fmla="*/ 1176 h 3451"/>
                <a:gd name="T102" fmla="*/ 11 w 3450"/>
                <a:gd name="T103" fmla="*/ 823 h 3451"/>
                <a:gd name="T104" fmla="*/ 39 w 3450"/>
                <a:gd name="T105" fmla="*/ 716 h 3451"/>
                <a:gd name="T106" fmla="*/ 339 w 3450"/>
                <a:gd name="T107" fmla="*/ 505 h 3451"/>
                <a:gd name="T108" fmla="*/ 545 w 3450"/>
                <a:gd name="T109" fmla="*/ 325 h 3451"/>
                <a:gd name="T110" fmla="*/ 729 w 3450"/>
                <a:gd name="T111" fmla="*/ 23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50" h="3451">
                  <a:moveTo>
                    <a:pt x="628" y="471"/>
                  </a:moveTo>
                  <a:lnTo>
                    <a:pt x="596" y="474"/>
                  </a:lnTo>
                  <a:lnTo>
                    <a:pt x="567" y="483"/>
                  </a:lnTo>
                  <a:lnTo>
                    <a:pt x="539" y="497"/>
                  </a:lnTo>
                  <a:lnTo>
                    <a:pt x="516" y="517"/>
                  </a:lnTo>
                  <a:lnTo>
                    <a:pt x="497" y="540"/>
                  </a:lnTo>
                  <a:lnTo>
                    <a:pt x="483" y="566"/>
                  </a:lnTo>
                  <a:lnTo>
                    <a:pt x="474" y="596"/>
                  </a:lnTo>
                  <a:lnTo>
                    <a:pt x="471" y="627"/>
                  </a:lnTo>
                  <a:lnTo>
                    <a:pt x="471" y="2824"/>
                  </a:lnTo>
                  <a:lnTo>
                    <a:pt x="474" y="2855"/>
                  </a:lnTo>
                  <a:lnTo>
                    <a:pt x="483" y="2885"/>
                  </a:lnTo>
                  <a:lnTo>
                    <a:pt x="497" y="2911"/>
                  </a:lnTo>
                  <a:lnTo>
                    <a:pt x="516" y="2934"/>
                  </a:lnTo>
                  <a:lnTo>
                    <a:pt x="539" y="2954"/>
                  </a:lnTo>
                  <a:lnTo>
                    <a:pt x="567" y="2968"/>
                  </a:lnTo>
                  <a:lnTo>
                    <a:pt x="596" y="2977"/>
                  </a:lnTo>
                  <a:lnTo>
                    <a:pt x="628" y="2980"/>
                  </a:lnTo>
                  <a:lnTo>
                    <a:pt x="2822" y="2980"/>
                  </a:lnTo>
                  <a:lnTo>
                    <a:pt x="2854" y="2977"/>
                  </a:lnTo>
                  <a:lnTo>
                    <a:pt x="2884" y="2968"/>
                  </a:lnTo>
                  <a:lnTo>
                    <a:pt x="2910" y="2954"/>
                  </a:lnTo>
                  <a:lnTo>
                    <a:pt x="2933" y="2934"/>
                  </a:lnTo>
                  <a:lnTo>
                    <a:pt x="2952" y="2911"/>
                  </a:lnTo>
                  <a:lnTo>
                    <a:pt x="2967" y="2885"/>
                  </a:lnTo>
                  <a:lnTo>
                    <a:pt x="2976" y="2855"/>
                  </a:lnTo>
                  <a:lnTo>
                    <a:pt x="2980" y="2824"/>
                  </a:lnTo>
                  <a:lnTo>
                    <a:pt x="2980" y="627"/>
                  </a:lnTo>
                  <a:lnTo>
                    <a:pt x="2976" y="596"/>
                  </a:lnTo>
                  <a:lnTo>
                    <a:pt x="2967" y="566"/>
                  </a:lnTo>
                  <a:lnTo>
                    <a:pt x="2952" y="540"/>
                  </a:lnTo>
                  <a:lnTo>
                    <a:pt x="2933" y="517"/>
                  </a:lnTo>
                  <a:lnTo>
                    <a:pt x="2910" y="497"/>
                  </a:lnTo>
                  <a:lnTo>
                    <a:pt x="2884" y="483"/>
                  </a:lnTo>
                  <a:lnTo>
                    <a:pt x="2854" y="474"/>
                  </a:lnTo>
                  <a:lnTo>
                    <a:pt x="2822" y="471"/>
                  </a:lnTo>
                  <a:lnTo>
                    <a:pt x="628" y="471"/>
                  </a:lnTo>
                  <a:close/>
                  <a:moveTo>
                    <a:pt x="784" y="0"/>
                  </a:moveTo>
                  <a:lnTo>
                    <a:pt x="805" y="2"/>
                  </a:lnTo>
                  <a:lnTo>
                    <a:pt x="824" y="11"/>
                  </a:lnTo>
                  <a:lnTo>
                    <a:pt x="840" y="23"/>
                  </a:lnTo>
                  <a:lnTo>
                    <a:pt x="852" y="39"/>
                  </a:lnTo>
                  <a:lnTo>
                    <a:pt x="860" y="57"/>
                  </a:lnTo>
                  <a:lnTo>
                    <a:pt x="863" y="78"/>
                  </a:lnTo>
                  <a:lnTo>
                    <a:pt x="863" y="313"/>
                  </a:lnTo>
                  <a:lnTo>
                    <a:pt x="1176" y="313"/>
                  </a:lnTo>
                  <a:lnTo>
                    <a:pt x="1176" y="78"/>
                  </a:lnTo>
                  <a:lnTo>
                    <a:pt x="1179" y="57"/>
                  </a:lnTo>
                  <a:lnTo>
                    <a:pt x="1187" y="39"/>
                  </a:lnTo>
                  <a:lnTo>
                    <a:pt x="1200" y="23"/>
                  </a:lnTo>
                  <a:lnTo>
                    <a:pt x="1215" y="11"/>
                  </a:lnTo>
                  <a:lnTo>
                    <a:pt x="1234" y="2"/>
                  </a:lnTo>
                  <a:lnTo>
                    <a:pt x="1255" y="0"/>
                  </a:lnTo>
                  <a:lnTo>
                    <a:pt x="1275" y="2"/>
                  </a:lnTo>
                  <a:lnTo>
                    <a:pt x="1294" y="11"/>
                  </a:lnTo>
                  <a:lnTo>
                    <a:pt x="1310" y="23"/>
                  </a:lnTo>
                  <a:lnTo>
                    <a:pt x="1322" y="39"/>
                  </a:lnTo>
                  <a:lnTo>
                    <a:pt x="1331" y="57"/>
                  </a:lnTo>
                  <a:lnTo>
                    <a:pt x="1333" y="78"/>
                  </a:lnTo>
                  <a:lnTo>
                    <a:pt x="1333" y="313"/>
                  </a:lnTo>
                  <a:lnTo>
                    <a:pt x="1647" y="313"/>
                  </a:lnTo>
                  <a:lnTo>
                    <a:pt x="1647" y="78"/>
                  </a:lnTo>
                  <a:lnTo>
                    <a:pt x="1650" y="57"/>
                  </a:lnTo>
                  <a:lnTo>
                    <a:pt x="1657" y="39"/>
                  </a:lnTo>
                  <a:lnTo>
                    <a:pt x="1670" y="23"/>
                  </a:lnTo>
                  <a:lnTo>
                    <a:pt x="1685" y="11"/>
                  </a:lnTo>
                  <a:lnTo>
                    <a:pt x="1704" y="2"/>
                  </a:lnTo>
                  <a:lnTo>
                    <a:pt x="1725" y="0"/>
                  </a:lnTo>
                  <a:lnTo>
                    <a:pt x="1746" y="2"/>
                  </a:lnTo>
                  <a:lnTo>
                    <a:pt x="1764" y="11"/>
                  </a:lnTo>
                  <a:lnTo>
                    <a:pt x="1780" y="23"/>
                  </a:lnTo>
                  <a:lnTo>
                    <a:pt x="1793" y="39"/>
                  </a:lnTo>
                  <a:lnTo>
                    <a:pt x="1801" y="57"/>
                  </a:lnTo>
                  <a:lnTo>
                    <a:pt x="1803" y="78"/>
                  </a:lnTo>
                  <a:lnTo>
                    <a:pt x="1803" y="313"/>
                  </a:lnTo>
                  <a:lnTo>
                    <a:pt x="2117" y="313"/>
                  </a:lnTo>
                  <a:lnTo>
                    <a:pt x="2117" y="78"/>
                  </a:lnTo>
                  <a:lnTo>
                    <a:pt x="2120" y="57"/>
                  </a:lnTo>
                  <a:lnTo>
                    <a:pt x="2127" y="39"/>
                  </a:lnTo>
                  <a:lnTo>
                    <a:pt x="2140" y="23"/>
                  </a:lnTo>
                  <a:lnTo>
                    <a:pt x="2156" y="11"/>
                  </a:lnTo>
                  <a:lnTo>
                    <a:pt x="2175" y="2"/>
                  </a:lnTo>
                  <a:lnTo>
                    <a:pt x="2196" y="0"/>
                  </a:lnTo>
                  <a:lnTo>
                    <a:pt x="2217" y="2"/>
                  </a:lnTo>
                  <a:lnTo>
                    <a:pt x="2235" y="11"/>
                  </a:lnTo>
                  <a:lnTo>
                    <a:pt x="2251" y="23"/>
                  </a:lnTo>
                  <a:lnTo>
                    <a:pt x="2263" y="39"/>
                  </a:lnTo>
                  <a:lnTo>
                    <a:pt x="2271" y="57"/>
                  </a:lnTo>
                  <a:lnTo>
                    <a:pt x="2274" y="78"/>
                  </a:lnTo>
                  <a:lnTo>
                    <a:pt x="2274" y="313"/>
                  </a:lnTo>
                  <a:lnTo>
                    <a:pt x="2587" y="313"/>
                  </a:lnTo>
                  <a:lnTo>
                    <a:pt x="2587" y="78"/>
                  </a:lnTo>
                  <a:lnTo>
                    <a:pt x="2590" y="57"/>
                  </a:lnTo>
                  <a:lnTo>
                    <a:pt x="2599" y="39"/>
                  </a:lnTo>
                  <a:lnTo>
                    <a:pt x="2610" y="23"/>
                  </a:lnTo>
                  <a:lnTo>
                    <a:pt x="2626" y="11"/>
                  </a:lnTo>
                  <a:lnTo>
                    <a:pt x="2645" y="2"/>
                  </a:lnTo>
                  <a:lnTo>
                    <a:pt x="2666" y="0"/>
                  </a:lnTo>
                  <a:lnTo>
                    <a:pt x="2687" y="2"/>
                  </a:lnTo>
                  <a:lnTo>
                    <a:pt x="2706" y="11"/>
                  </a:lnTo>
                  <a:lnTo>
                    <a:pt x="2721" y="23"/>
                  </a:lnTo>
                  <a:lnTo>
                    <a:pt x="2734" y="39"/>
                  </a:lnTo>
                  <a:lnTo>
                    <a:pt x="2741" y="57"/>
                  </a:lnTo>
                  <a:lnTo>
                    <a:pt x="2744" y="78"/>
                  </a:lnTo>
                  <a:lnTo>
                    <a:pt x="2744" y="313"/>
                  </a:lnTo>
                  <a:lnTo>
                    <a:pt x="2822" y="313"/>
                  </a:lnTo>
                  <a:lnTo>
                    <a:pt x="2865" y="316"/>
                  </a:lnTo>
                  <a:lnTo>
                    <a:pt x="2906" y="325"/>
                  </a:lnTo>
                  <a:lnTo>
                    <a:pt x="2945" y="338"/>
                  </a:lnTo>
                  <a:lnTo>
                    <a:pt x="2981" y="356"/>
                  </a:lnTo>
                  <a:lnTo>
                    <a:pt x="3014" y="379"/>
                  </a:lnTo>
                  <a:lnTo>
                    <a:pt x="3045" y="406"/>
                  </a:lnTo>
                  <a:lnTo>
                    <a:pt x="3071" y="436"/>
                  </a:lnTo>
                  <a:lnTo>
                    <a:pt x="3093" y="470"/>
                  </a:lnTo>
                  <a:lnTo>
                    <a:pt x="3112" y="505"/>
                  </a:lnTo>
                  <a:lnTo>
                    <a:pt x="3124" y="544"/>
                  </a:lnTo>
                  <a:lnTo>
                    <a:pt x="3133" y="585"/>
                  </a:lnTo>
                  <a:lnTo>
                    <a:pt x="3136" y="627"/>
                  </a:lnTo>
                  <a:lnTo>
                    <a:pt x="3136" y="706"/>
                  </a:lnTo>
                  <a:lnTo>
                    <a:pt x="3371" y="706"/>
                  </a:lnTo>
                  <a:lnTo>
                    <a:pt x="3392" y="709"/>
                  </a:lnTo>
                  <a:lnTo>
                    <a:pt x="3411" y="716"/>
                  </a:lnTo>
                  <a:lnTo>
                    <a:pt x="3427" y="729"/>
                  </a:lnTo>
                  <a:lnTo>
                    <a:pt x="3439" y="745"/>
                  </a:lnTo>
                  <a:lnTo>
                    <a:pt x="3447" y="764"/>
                  </a:lnTo>
                  <a:lnTo>
                    <a:pt x="3450" y="785"/>
                  </a:lnTo>
                  <a:lnTo>
                    <a:pt x="3447" y="805"/>
                  </a:lnTo>
                  <a:lnTo>
                    <a:pt x="3439" y="823"/>
                  </a:lnTo>
                  <a:lnTo>
                    <a:pt x="3427" y="839"/>
                  </a:lnTo>
                  <a:lnTo>
                    <a:pt x="3411" y="852"/>
                  </a:lnTo>
                  <a:lnTo>
                    <a:pt x="3392" y="860"/>
                  </a:lnTo>
                  <a:lnTo>
                    <a:pt x="3371" y="862"/>
                  </a:lnTo>
                  <a:lnTo>
                    <a:pt x="3136" y="862"/>
                  </a:lnTo>
                  <a:lnTo>
                    <a:pt x="3136" y="1176"/>
                  </a:lnTo>
                  <a:lnTo>
                    <a:pt x="3371" y="1176"/>
                  </a:lnTo>
                  <a:lnTo>
                    <a:pt x="3392" y="1179"/>
                  </a:lnTo>
                  <a:lnTo>
                    <a:pt x="3411" y="1187"/>
                  </a:lnTo>
                  <a:lnTo>
                    <a:pt x="3427" y="1199"/>
                  </a:lnTo>
                  <a:lnTo>
                    <a:pt x="3439" y="1215"/>
                  </a:lnTo>
                  <a:lnTo>
                    <a:pt x="3447" y="1234"/>
                  </a:lnTo>
                  <a:lnTo>
                    <a:pt x="3450" y="1255"/>
                  </a:lnTo>
                  <a:lnTo>
                    <a:pt x="3447" y="1276"/>
                  </a:lnTo>
                  <a:lnTo>
                    <a:pt x="3439" y="1294"/>
                  </a:lnTo>
                  <a:lnTo>
                    <a:pt x="3427" y="1311"/>
                  </a:lnTo>
                  <a:lnTo>
                    <a:pt x="3411" y="1322"/>
                  </a:lnTo>
                  <a:lnTo>
                    <a:pt x="3392" y="1331"/>
                  </a:lnTo>
                  <a:lnTo>
                    <a:pt x="3371" y="1333"/>
                  </a:lnTo>
                  <a:lnTo>
                    <a:pt x="3136" y="1333"/>
                  </a:lnTo>
                  <a:lnTo>
                    <a:pt x="3136" y="1647"/>
                  </a:lnTo>
                  <a:lnTo>
                    <a:pt x="3371" y="1647"/>
                  </a:lnTo>
                  <a:lnTo>
                    <a:pt x="3392" y="1650"/>
                  </a:lnTo>
                  <a:lnTo>
                    <a:pt x="3411" y="1657"/>
                  </a:lnTo>
                  <a:lnTo>
                    <a:pt x="3427" y="1670"/>
                  </a:lnTo>
                  <a:lnTo>
                    <a:pt x="3439" y="1686"/>
                  </a:lnTo>
                  <a:lnTo>
                    <a:pt x="3447" y="1704"/>
                  </a:lnTo>
                  <a:lnTo>
                    <a:pt x="3450" y="1725"/>
                  </a:lnTo>
                  <a:lnTo>
                    <a:pt x="3447" y="1746"/>
                  </a:lnTo>
                  <a:lnTo>
                    <a:pt x="3439" y="1765"/>
                  </a:lnTo>
                  <a:lnTo>
                    <a:pt x="3427" y="1781"/>
                  </a:lnTo>
                  <a:lnTo>
                    <a:pt x="3411" y="1793"/>
                  </a:lnTo>
                  <a:lnTo>
                    <a:pt x="3392" y="1801"/>
                  </a:lnTo>
                  <a:lnTo>
                    <a:pt x="3371" y="1804"/>
                  </a:lnTo>
                  <a:lnTo>
                    <a:pt x="3136" y="1804"/>
                  </a:lnTo>
                  <a:lnTo>
                    <a:pt x="3136" y="2117"/>
                  </a:lnTo>
                  <a:lnTo>
                    <a:pt x="3371" y="2117"/>
                  </a:lnTo>
                  <a:lnTo>
                    <a:pt x="3392" y="2120"/>
                  </a:lnTo>
                  <a:lnTo>
                    <a:pt x="3411" y="2129"/>
                  </a:lnTo>
                  <a:lnTo>
                    <a:pt x="3427" y="2140"/>
                  </a:lnTo>
                  <a:lnTo>
                    <a:pt x="3439" y="2156"/>
                  </a:lnTo>
                  <a:lnTo>
                    <a:pt x="3447" y="2175"/>
                  </a:lnTo>
                  <a:lnTo>
                    <a:pt x="3450" y="2196"/>
                  </a:lnTo>
                  <a:lnTo>
                    <a:pt x="3447" y="2217"/>
                  </a:lnTo>
                  <a:lnTo>
                    <a:pt x="3439" y="2236"/>
                  </a:lnTo>
                  <a:lnTo>
                    <a:pt x="3427" y="2251"/>
                  </a:lnTo>
                  <a:lnTo>
                    <a:pt x="3411" y="2264"/>
                  </a:lnTo>
                  <a:lnTo>
                    <a:pt x="3392" y="2271"/>
                  </a:lnTo>
                  <a:lnTo>
                    <a:pt x="3371" y="2275"/>
                  </a:lnTo>
                  <a:lnTo>
                    <a:pt x="3136" y="2275"/>
                  </a:lnTo>
                  <a:lnTo>
                    <a:pt x="3136" y="2589"/>
                  </a:lnTo>
                  <a:lnTo>
                    <a:pt x="3371" y="2589"/>
                  </a:lnTo>
                  <a:lnTo>
                    <a:pt x="3392" y="2591"/>
                  </a:lnTo>
                  <a:lnTo>
                    <a:pt x="3411" y="2599"/>
                  </a:lnTo>
                  <a:lnTo>
                    <a:pt x="3427" y="2611"/>
                  </a:lnTo>
                  <a:lnTo>
                    <a:pt x="3439" y="2627"/>
                  </a:lnTo>
                  <a:lnTo>
                    <a:pt x="3447" y="2645"/>
                  </a:lnTo>
                  <a:lnTo>
                    <a:pt x="3450" y="2666"/>
                  </a:lnTo>
                  <a:lnTo>
                    <a:pt x="3447" y="2687"/>
                  </a:lnTo>
                  <a:lnTo>
                    <a:pt x="3439" y="2706"/>
                  </a:lnTo>
                  <a:lnTo>
                    <a:pt x="3427" y="2722"/>
                  </a:lnTo>
                  <a:lnTo>
                    <a:pt x="3411" y="2734"/>
                  </a:lnTo>
                  <a:lnTo>
                    <a:pt x="3392" y="2742"/>
                  </a:lnTo>
                  <a:lnTo>
                    <a:pt x="3371" y="2745"/>
                  </a:lnTo>
                  <a:lnTo>
                    <a:pt x="3136" y="2745"/>
                  </a:lnTo>
                  <a:lnTo>
                    <a:pt x="3136" y="2824"/>
                  </a:lnTo>
                  <a:lnTo>
                    <a:pt x="3133" y="2866"/>
                  </a:lnTo>
                  <a:lnTo>
                    <a:pt x="3124" y="2907"/>
                  </a:lnTo>
                  <a:lnTo>
                    <a:pt x="3112" y="2946"/>
                  </a:lnTo>
                  <a:lnTo>
                    <a:pt x="3093" y="2981"/>
                  </a:lnTo>
                  <a:lnTo>
                    <a:pt x="3071" y="3015"/>
                  </a:lnTo>
                  <a:lnTo>
                    <a:pt x="3045" y="3045"/>
                  </a:lnTo>
                  <a:lnTo>
                    <a:pt x="3014" y="3072"/>
                  </a:lnTo>
                  <a:lnTo>
                    <a:pt x="2981" y="3095"/>
                  </a:lnTo>
                  <a:lnTo>
                    <a:pt x="2945" y="3112"/>
                  </a:lnTo>
                  <a:lnTo>
                    <a:pt x="2906" y="3126"/>
                  </a:lnTo>
                  <a:lnTo>
                    <a:pt x="2865" y="3135"/>
                  </a:lnTo>
                  <a:lnTo>
                    <a:pt x="2822" y="3137"/>
                  </a:lnTo>
                  <a:lnTo>
                    <a:pt x="2744" y="3137"/>
                  </a:lnTo>
                  <a:lnTo>
                    <a:pt x="2744" y="3373"/>
                  </a:lnTo>
                  <a:lnTo>
                    <a:pt x="2741" y="3393"/>
                  </a:lnTo>
                  <a:lnTo>
                    <a:pt x="2734" y="3412"/>
                  </a:lnTo>
                  <a:lnTo>
                    <a:pt x="2721" y="3427"/>
                  </a:lnTo>
                  <a:lnTo>
                    <a:pt x="2706" y="3440"/>
                  </a:lnTo>
                  <a:lnTo>
                    <a:pt x="2687" y="3448"/>
                  </a:lnTo>
                  <a:lnTo>
                    <a:pt x="2666" y="3451"/>
                  </a:lnTo>
                  <a:lnTo>
                    <a:pt x="2645" y="3448"/>
                  </a:lnTo>
                  <a:lnTo>
                    <a:pt x="2626" y="3440"/>
                  </a:lnTo>
                  <a:lnTo>
                    <a:pt x="2610" y="3427"/>
                  </a:lnTo>
                  <a:lnTo>
                    <a:pt x="2599" y="3412"/>
                  </a:lnTo>
                  <a:lnTo>
                    <a:pt x="2590" y="3393"/>
                  </a:lnTo>
                  <a:lnTo>
                    <a:pt x="2587" y="3373"/>
                  </a:lnTo>
                  <a:lnTo>
                    <a:pt x="2587" y="3137"/>
                  </a:lnTo>
                  <a:lnTo>
                    <a:pt x="2274" y="3137"/>
                  </a:lnTo>
                  <a:lnTo>
                    <a:pt x="2274" y="3373"/>
                  </a:lnTo>
                  <a:lnTo>
                    <a:pt x="2271" y="3393"/>
                  </a:lnTo>
                  <a:lnTo>
                    <a:pt x="2263" y="3412"/>
                  </a:lnTo>
                  <a:lnTo>
                    <a:pt x="2251" y="3427"/>
                  </a:lnTo>
                  <a:lnTo>
                    <a:pt x="2235" y="3440"/>
                  </a:lnTo>
                  <a:lnTo>
                    <a:pt x="2217" y="3448"/>
                  </a:lnTo>
                  <a:lnTo>
                    <a:pt x="2196" y="3451"/>
                  </a:lnTo>
                  <a:lnTo>
                    <a:pt x="2175" y="3448"/>
                  </a:lnTo>
                  <a:lnTo>
                    <a:pt x="2156" y="3440"/>
                  </a:lnTo>
                  <a:lnTo>
                    <a:pt x="2140" y="3427"/>
                  </a:lnTo>
                  <a:lnTo>
                    <a:pt x="2127" y="3412"/>
                  </a:lnTo>
                  <a:lnTo>
                    <a:pt x="2120" y="3393"/>
                  </a:lnTo>
                  <a:lnTo>
                    <a:pt x="2117" y="3373"/>
                  </a:lnTo>
                  <a:lnTo>
                    <a:pt x="2117" y="3137"/>
                  </a:lnTo>
                  <a:lnTo>
                    <a:pt x="1803" y="3137"/>
                  </a:lnTo>
                  <a:lnTo>
                    <a:pt x="1803" y="3373"/>
                  </a:lnTo>
                  <a:lnTo>
                    <a:pt x="1801" y="3393"/>
                  </a:lnTo>
                  <a:lnTo>
                    <a:pt x="1793" y="3412"/>
                  </a:lnTo>
                  <a:lnTo>
                    <a:pt x="1780" y="3427"/>
                  </a:lnTo>
                  <a:lnTo>
                    <a:pt x="1764" y="3440"/>
                  </a:lnTo>
                  <a:lnTo>
                    <a:pt x="1746" y="3448"/>
                  </a:lnTo>
                  <a:lnTo>
                    <a:pt x="1725" y="3451"/>
                  </a:lnTo>
                  <a:lnTo>
                    <a:pt x="1704" y="3448"/>
                  </a:lnTo>
                  <a:lnTo>
                    <a:pt x="1685" y="3440"/>
                  </a:lnTo>
                  <a:lnTo>
                    <a:pt x="1670" y="3427"/>
                  </a:lnTo>
                  <a:lnTo>
                    <a:pt x="1657" y="3412"/>
                  </a:lnTo>
                  <a:lnTo>
                    <a:pt x="1650" y="3393"/>
                  </a:lnTo>
                  <a:lnTo>
                    <a:pt x="1647" y="3373"/>
                  </a:lnTo>
                  <a:lnTo>
                    <a:pt x="1647" y="3137"/>
                  </a:lnTo>
                  <a:lnTo>
                    <a:pt x="1333" y="3137"/>
                  </a:lnTo>
                  <a:lnTo>
                    <a:pt x="1333" y="3373"/>
                  </a:lnTo>
                  <a:lnTo>
                    <a:pt x="1331" y="3393"/>
                  </a:lnTo>
                  <a:lnTo>
                    <a:pt x="1322" y="3412"/>
                  </a:lnTo>
                  <a:lnTo>
                    <a:pt x="1310" y="3427"/>
                  </a:lnTo>
                  <a:lnTo>
                    <a:pt x="1294" y="3440"/>
                  </a:lnTo>
                  <a:lnTo>
                    <a:pt x="1275" y="3448"/>
                  </a:lnTo>
                  <a:lnTo>
                    <a:pt x="1255" y="3451"/>
                  </a:lnTo>
                  <a:lnTo>
                    <a:pt x="1234" y="3448"/>
                  </a:lnTo>
                  <a:lnTo>
                    <a:pt x="1215" y="3440"/>
                  </a:lnTo>
                  <a:lnTo>
                    <a:pt x="1200" y="3427"/>
                  </a:lnTo>
                  <a:lnTo>
                    <a:pt x="1187" y="3412"/>
                  </a:lnTo>
                  <a:lnTo>
                    <a:pt x="1179" y="3393"/>
                  </a:lnTo>
                  <a:lnTo>
                    <a:pt x="1176" y="3373"/>
                  </a:lnTo>
                  <a:lnTo>
                    <a:pt x="1176" y="3137"/>
                  </a:lnTo>
                  <a:lnTo>
                    <a:pt x="863" y="3137"/>
                  </a:lnTo>
                  <a:lnTo>
                    <a:pt x="863" y="3373"/>
                  </a:lnTo>
                  <a:lnTo>
                    <a:pt x="860" y="3393"/>
                  </a:lnTo>
                  <a:lnTo>
                    <a:pt x="852" y="3412"/>
                  </a:lnTo>
                  <a:lnTo>
                    <a:pt x="840" y="3427"/>
                  </a:lnTo>
                  <a:lnTo>
                    <a:pt x="824" y="3440"/>
                  </a:lnTo>
                  <a:lnTo>
                    <a:pt x="805" y="3448"/>
                  </a:lnTo>
                  <a:lnTo>
                    <a:pt x="784" y="3451"/>
                  </a:lnTo>
                  <a:lnTo>
                    <a:pt x="763" y="3448"/>
                  </a:lnTo>
                  <a:lnTo>
                    <a:pt x="745" y="3440"/>
                  </a:lnTo>
                  <a:lnTo>
                    <a:pt x="729" y="3427"/>
                  </a:lnTo>
                  <a:lnTo>
                    <a:pt x="717" y="3412"/>
                  </a:lnTo>
                  <a:lnTo>
                    <a:pt x="708" y="3393"/>
                  </a:lnTo>
                  <a:lnTo>
                    <a:pt x="706" y="3373"/>
                  </a:lnTo>
                  <a:lnTo>
                    <a:pt x="706" y="3137"/>
                  </a:lnTo>
                  <a:lnTo>
                    <a:pt x="628" y="3137"/>
                  </a:lnTo>
                  <a:lnTo>
                    <a:pt x="585" y="3135"/>
                  </a:lnTo>
                  <a:lnTo>
                    <a:pt x="545" y="3126"/>
                  </a:lnTo>
                  <a:lnTo>
                    <a:pt x="506" y="3112"/>
                  </a:lnTo>
                  <a:lnTo>
                    <a:pt x="469" y="3095"/>
                  </a:lnTo>
                  <a:lnTo>
                    <a:pt x="436" y="3072"/>
                  </a:lnTo>
                  <a:lnTo>
                    <a:pt x="406" y="3045"/>
                  </a:lnTo>
                  <a:lnTo>
                    <a:pt x="379" y="3015"/>
                  </a:lnTo>
                  <a:lnTo>
                    <a:pt x="357" y="2981"/>
                  </a:lnTo>
                  <a:lnTo>
                    <a:pt x="339" y="2946"/>
                  </a:lnTo>
                  <a:lnTo>
                    <a:pt x="325" y="2907"/>
                  </a:lnTo>
                  <a:lnTo>
                    <a:pt x="317" y="2866"/>
                  </a:lnTo>
                  <a:lnTo>
                    <a:pt x="314" y="2824"/>
                  </a:lnTo>
                  <a:lnTo>
                    <a:pt x="314" y="2745"/>
                  </a:lnTo>
                  <a:lnTo>
                    <a:pt x="79" y="2745"/>
                  </a:lnTo>
                  <a:lnTo>
                    <a:pt x="58" y="2742"/>
                  </a:lnTo>
                  <a:lnTo>
                    <a:pt x="39" y="2734"/>
                  </a:lnTo>
                  <a:lnTo>
                    <a:pt x="23" y="2722"/>
                  </a:lnTo>
                  <a:lnTo>
                    <a:pt x="11" y="2706"/>
                  </a:lnTo>
                  <a:lnTo>
                    <a:pt x="3" y="2687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3" y="2645"/>
                  </a:lnTo>
                  <a:lnTo>
                    <a:pt x="11" y="2627"/>
                  </a:lnTo>
                  <a:lnTo>
                    <a:pt x="23" y="2611"/>
                  </a:lnTo>
                  <a:lnTo>
                    <a:pt x="39" y="2599"/>
                  </a:lnTo>
                  <a:lnTo>
                    <a:pt x="58" y="2591"/>
                  </a:lnTo>
                  <a:lnTo>
                    <a:pt x="79" y="2589"/>
                  </a:lnTo>
                  <a:lnTo>
                    <a:pt x="314" y="2589"/>
                  </a:lnTo>
                  <a:lnTo>
                    <a:pt x="314" y="2275"/>
                  </a:lnTo>
                  <a:lnTo>
                    <a:pt x="79" y="2275"/>
                  </a:lnTo>
                  <a:lnTo>
                    <a:pt x="58" y="2271"/>
                  </a:lnTo>
                  <a:lnTo>
                    <a:pt x="39" y="2264"/>
                  </a:lnTo>
                  <a:lnTo>
                    <a:pt x="23" y="2251"/>
                  </a:lnTo>
                  <a:lnTo>
                    <a:pt x="11" y="2236"/>
                  </a:lnTo>
                  <a:lnTo>
                    <a:pt x="3" y="2217"/>
                  </a:lnTo>
                  <a:lnTo>
                    <a:pt x="0" y="2196"/>
                  </a:lnTo>
                  <a:lnTo>
                    <a:pt x="0" y="2196"/>
                  </a:lnTo>
                  <a:lnTo>
                    <a:pt x="3" y="2175"/>
                  </a:lnTo>
                  <a:lnTo>
                    <a:pt x="11" y="2156"/>
                  </a:lnTo>
                  <a:lnTo>
                    <a:pt x="23" y="2140"/>
                  </a:lnTo>
                  <a:lnTo>
                    <a:pt x="39" y="2129"/>
                  </a:lnTo>
                  <a:lnTo>
                    <a:pt x="58" y="2120"/>
                  </a:lnTo>
                  <a:lnTo>
                    <a:pt x="79" y="2117"/>
                  </a:lnTo>
                  <a:lnTo>
                    <a:pt x="314" y="2117"/>
                  </a:lnTo>
                  <a:lnTo>
                    <a:pt x="314" y="1804"/>
                  </a:lnTo>
                  <a:lnTo>
                    <a:pt x="79" y="1804"/>
                  </a:lnTo>
                  <a:lnTo>
                    <a:pt x="58" y="1801"/>
                  </a:lnTo>
                  <a:lnTo>
                    <a:pt x="39" y="1793"/>
                  </a:lnTo>
                  <a:lnTo>
                    <a:pt x="23" y="1781"/>
                  </a:lnTo>
                  <a:lnTo>
                    <a:pt x="11" y="1765"/>
                  </a:lnTo>
                  <a:lnTo>
                    <a:pt x="3" y="1746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3" y="1704"/>
                  </a:lnTo>
                  <a:lnTo>
                    <a:pt x="11" y="1686"/>
                  </a:lnTo>
                  <a:lnTo>
                    <a:pt x="23" y="1670"/>
                  </a:lnTo>
                  <a:lnTo>
                    <a:pt x="39" y="1657"/>
                  </a:lnTo>
                  <a:lnTo>
                    <a:pt x="58" y="1650"/>
                  </a:lnTo>
                  <a:lnTo>
                    <a:pt x="79" y="1647"/>
                  </a:lnTo>
                  <a:lnTo>
                    <a:pt x="314" y="1647"/>
                  </a:lnTo>
                  <a:lnTo>
                    <a:pt x="314" y="1333"/>
                  </a:lnTo>
                  <a:lnTo>
                    <a:pt x="79" y="1333"/>
                  </a:lnTo>
                  <a:lnTo>
                    <a:pt x="58" y="1331"/>
                  </a:lnTo>
                  <a:lnTo>
                    <a:pt x="39" y="1322"/>
                  </a:lnTo>
                  <a:lnTo>
                    <a:pt x="23" y="1311"/>
                  </a:lnTo>
                  <a:lnTo>
                    <a:pt x="11" y="1295"/>
                  </a:lnTo>
                  <a:lnTo>
                    <a:pt x="3" y="1276"/>
                  </a:lnTo>
                  <a:lnTo>
                    <a:pt x="0" y="1255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5"/>
                  </a:lnTo>
                  <a:lnTo>
                    <a:pt x="23" y="1199"/>
                  </a:lnTo>
                  <a:lnTo>
                    <a:pt x="39" y="1187"/>
                  </a:lnTo>
                  <a:lnTo>
                    <a:pt x="58" y="1179"/>
                  </a:lnTo>
                  <a:lnTo>
                    <a:pt x="79" y="1176"/>
                  </a:lnTo>
                  <a:lnTo>
                    <a:pt x="314" y="1176"/>
                  </a:lnTo>
                  <a:lnTo>
                    <a:pt x="314" y="862"/>
                  </a:lnTo>
                  <a:lnTo>
                    <a:pt x="79" y="862"/>
                  </a:lnTo>
                  <a:lnTo>
                    <a:pt x="58" y="860"/>
                  </a:lnTo>
                  <a:lnTo>
                    <a:pt x="39" y="852"/>
                  </a:lnTo>
                  <a:lnTo>
                    <a:pt x="23" y="839"/>
                  </a:lnTo>
                  <a:lnTo>
                    <a:pt x="11" y="823"/>
                  </a:lnTo>
                  <a:lnTo>
                    <a:pt x="3" y="805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3" y="764"/>
                  </a:lnTo>
                  <a:lnTo>
                    <a:pt x="11" y="745"/>
                  </a:lnTo>
                  <a:lnTo>
                    <a:pt x="23" y="729"/>
                  </a:lnTo>
                  <a:lnTo>
                    <a:pt x="39" y="716"/>
                  </a:lnTo>
                  <a:lnTo>
                    <a:pt x="58" y="709"/>
                  </a:lnTo>
                  <a:lnTo>
                    <a:pt x="79" y="706"/>
                  </a:lnTo>
                  <a:lnTo>
                    <a:pt x="314" y="706"/>
                  </a:lnTo>
                  <a:lnTo>
                    <a:pt x="314" y="627"/>
                  </a:lnTo>
                  <a:lnTo>
                    <a:pt x="317" y="585"/>
                  </a:lnTo>
                  <a:lnTo>
                    <a:pt x="325" y="544"/>
                  </a:lnTo>
                  <a:lnTo>
                    <a:pt x="339" y="505"/>
                  </a:lnTo>
                  <a:lnTo>
                    <a:pt x="357" y="470"/>
                  </a:lnTo>
                  <a:lnTo>
                    <a:pt x="379" y="436"/>
                  </a:lnTo>
                  <a:lnTo>
                    <a:pt x="406" y="406"/>
                  </a:lnTo>
                  <a:lnTo>
                    <a:pt x="436" y="379"/>
                  </a:lnTo>
                  <a:lnTo>
                    <a:pt x="469" y="356"/>
                  </a:lnTo>
                  <a:lnTo>
                    <a:pt x="506" y="338"/>
                  </a:lnTo>
                  <a:lnTo>
                    <a:pt x="545" y="325"/>
                  </a:lnTo>
                  <a:lnTo>
                    <a:pt x="585" y="316"/>
                  </a:lnTo>
                  <a:lnTo>
                    <a:pt x="628" y="313"/>
                  </a:lnTo>
                  <a:lnTo>
                    <a:pt x="706" y="313"/>
                  </a:lnTo>
                  <a:lnTo>
                    <a:pt x="706" y="78"/>
                  </a:lnTo>
                  <a:lnTo>
                    <a:pt x="708" y="57"/>
                  </a:lnTo>
                  <a:lnTo>
                    <a:pt x="717" y="39"/>
                  </a:lnTo>
                  <a:lnTo>
                    <a:pt x="729" y="23"/>
                  </a:lnTo>
                  <a:lnTo>
                    <a:pt x="745" y="11"/>
                  </a:lnTo>
                  <a:lnTo>
                    <a:pt x="763" y="2"/>
                  </a:lnTo>
                  <a:lnTo>
                    <a:pt x="7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503"/>
            <p:cNvSpPr>
              <a:spLocks noEditPoints="1"/>
            </p:cNvSpPr>
            <p:nvPr/>
          </p:nvSpPr>
          <p:spPr bwMode="auto">
            <a:xfrm>
              <a:off x="5868988" y="5181600"/>
              <a:ext cx="315913" cy="317500"/>
            </a:xfrm>
            <a:custGeom>
              <a:avLst/>
              <a:gdLst>
                <a:gd name="T0" fmla="*/ 156 w 2194"/>
                <a:gd name="T1" fmla="*/ 158 h 2197"/>
                <a:gd name="T2" fmla="*/ 156 w 2194"/>
                <a:gd name="T3" fmla="*/ 2039 h 2197"/>
                <a:gd name="T4" fmla="*/ 2038 w 2194"/>
                <a:gd name="T5" fmla="*/ 2039 h 2197"/>
                <a:gd name="T6" fmla="*/ 2038 w 2194"/>
                <a:gd name="T7" fmla="*/ 158 h 2197"/>
                <a:gd name="T8" fmla="*/ 156 w 2194"/>
                <a:gd name="T9" fmla="*/ 158 h 2197"/>
                <a:gd name="T10" fmla="*/ 78 w 2194"/>
                <a:gd name="T11" fmla="*/ 0 h 2197"/>
                <a:gd name="T12" fmla="*/ 2116 w 2194"/>
                <a:gd name="T13" fmla="*/ 0 h 2197"/>
                <a:gd name="T14" fmla="*/ 2137 w 2194"/>
                <a:gd name="T15" fmla="*/ 3 h 2197"/>
                <a:gd name="T16" fmla="*/ 2155 w 2194"/>
                <a:gd name="T17" fmla="*/ 11 h 2197"/>
                <a:gd name="T18" fmla="*/ 2172 w 2194"/>
                <a:gd name="T19" fmla="*/ 23 h 2197"/>
                <a:gd name="T20" fmla="*/ 2184 w 2194"/>
                <a:gd name="T21" fmla="*/ 39 h 2197"/>
                <a:gd name="T22" fmla="*/ 2192 w 2194"/>
                <a:gd name="T23" fmla="*/ 58 h 2197"/>
                <a:gd name="T24" fmla="*/ 2194 w 2194"/>
                <a:gd name="T25" fmla="*/ 79 h 2197"/>
                <a:gd name="T26" fmla="*/ 2194 w 2194"/>
                <a:gd name="T27" fmla="*/ 2118 h 2197"/>
                <a:gd name="T28" fmla="*/ 2192 w 2194"/>
                <a:gd name="T29" fmla="*/ 2139 h 2197"/>
                <a:gd name="T30" fmla="*/ 2184 w 2194"/>
                <a:gd name="T31" fmla="*/ 2158 h 2197"/>
                <a:gd name="T32" fmla="*/ 2172 w 2194"/>
                <a:gd name="T33" fmla="*/ 2174 h 2197"/>
                <a:gd name="T34" fmla="*/ 2155 w 2194"/>
                <a:gd name="T35" fmla="*/ 2185 h 2197"/>
                <a:gd name="T36" fmla="*/ 2137 w 2194"/>
                <a:gd name="T37" fmla="*/ 2194 h 2197"/>
                <a:gd name="T38" fmla="*/ 2116 w 2194"/>
                <a:gd name="T39" fmla="*/ 2197 h 2197"/>
                <a:gd name="T40" fmla="*/ 78 w 2194"/>
                <a:gd name="T41" fmla="*/ 2197 h 2197"/>
                <a:gd name="T42" fmla="*/ 57 w 2194"/>
                <a:gd name="T43" fmla="*/ 2194 h 2197"/>
                <a:gd name="T44" fmla="*/ 38 w 2194"/>
                <a:gd name="T45" fmla="*/ 2185 h 2197"/>
                <a:gd name="T46" fmla="*/ 23 w 2194"/>
                <a:gd name="T47" fmla="*/ 2174 h 2197"/>
                <a:gd name="T48" fmla="*/ 10 w 2194"/>
                <a:gd name="T49" fmla="*/ 2158 h 2197"/>
                <a:gd name="T50" fmla="*/ 3 w 2194"/>
                <a:gd name="T51" fmla="*/ 2139 h 2197"/>
                <a:gd name="T52" fmla="*/ 0 w 2194"/>
                <a:gd name="T53" fmla="*/ 2118 h 2197"/>
                <a:gd name="T54" fmla="*/ 0 w 2194"/>
                <a:gd name="T55" fmla="*/ 79 h 2197"/>
                <a:gd name="T56" fmla="*/ 3 w 2194"/>
                <a:gd name="T57" fmla="*/ 58 h 2197"/>
                <a:gd name="T58" fmla="*/ 10 w 2194"/>
                <a:gd name="T59" fmla="*/ 39 h 2197"/>
                <a:gd name="T60" fmla="*/ 23 w 2194"/>
                <a:gd name="T61" fmla="*/ 23 h 2197"/>
                <a:gd name="T62" fmla="*/ 38 w 2194"/>
                <a:gd name="T63" fmla="*/ 11 h 2197"/>
                <a:gd name="T64" fmla="*/ 57 w 2194"/>
                <a:gd name="T65" fmla="*/ 3 h 2197"/>
                <a:gd name="T66" fmla="*/ 78 w 2194"/>
                <a:gd name="T6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4" h="2197">
                  <a:moveTo>
                    <a:pt x="156" y="158"/>
                  </a:moveTo>
                  <a:lnTo>
                    <a:pt x="156" y="2039"/>
                  </a:lnTo>
                  <a:lnTo>
                    <a:pt x="2038" y="2039"/>
                  </a:lnTo>
                  <a:lnTo>
                    <a:pt x="2038" y="158"/>
                  </a:lnTo>
                  <a:lnTo>
                    <a:pt x="156" y="158"/>
                  </a:lnTo>
                  <a:close/>
                  <a:moveTo>
                    <a:pt x="78" y="0"/>
                  </a:moveTo>
                  <a:lnTo>
                    <a:pt x="2116" y="0"/>
                  </a:lnTo>
                  <a:lnTo>
                    <a:pt x="2137" y="3"/>
                  </a:lnTo>
                  <a:lnTo>
                    <a:pt x="2155" y="11"/>
                  </a:lnTo>
                  <a:lnTo>
                    <a:pt x="2172" y="23"/>
                  </a:lnTo>
                  <a:lnTo>
                    <a:pt x="2184" y="39"/>
                  </a:lnTo>
                  <a:lnTo>
                    <a:pt x="2192" y="58"/>
                  </a:lnTo>
                  <a:lnTo>
                    <a:pt x="2194" y="79"/>
                  </a:lnTo>
                  <a:lnTo>
                    <a:pt x="2194" y="2118"/>
                  </a:lnTo>
                  <a:lnTo>
                    <a:pt x="2192" y="2139"/>
                  </a:lnTo>
                  <a:lnTo>
                    <a:pt x="2184" y="2158"/>
                  </a:lnTo>
                  <a:lnTo>
                    <a:pt x="2172" y="2174"/>
                  </a:lnTo>
                  <a:lnTo>
                    <a:pt x="2155" y="2185"/>
                  </a:lnTo>
                  <a:lnTo>
                    <a:pt x="2137" y="2194"/>
                  </a:lnTo>
                  <a:lnTo>
                    <a:pt x="2116" y="2197"/>
                  </a:lnTo>
                  <a:lnTo>
                    <a:pt x="78" y="2197"/>
                  </a:lnTo>
                  <a:lnTo>
                    <a:pt x="57" y="2194"/>
                  </a:lnTo>
                  <a:lnTo>
                    <a:pt x="38" y="2185"/>
                  </a:lnTo>
                  <a:lnTo>
                    <a:pt x="23" y="2174"/>
                  </a:lnTo>
                  <a:lnTo>
                    <a:pt x="10" y="2158"/>
                  </a:lnTo>
                  <a:lnTo>
                    <a:pt x="3" y="2139"/>
                  </a:lnTo>
                  <a:lnTo>
                    <a:pt x="0" y="2118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0" y="39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7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Freeform 504"/>
            <p:cNvSpPr>
              <a:spLocks noEditPoints="1"/>
            </p:cNvSpPr>
            <p:nvPr/>
          </p:nvSpPr>
          <p:spPr bwMode="auto">
            <a:xfrm>
              <a:off x="5948363" y="5227638"/>
              <a:ext cx="158750" cy="227012"/>
            </a:xfrm>
            <a:custGeom>
              <a:avLst/>
              <a:gdLst>
                <a:gd name="T0" fmla="*/ 549 w 1098"/>
                <a:gd name="T1" fmla="*/ 348 h 1569"/>
                <a:gd name="T2" fmla="*/ 222 w 1098"/>
                <a:gd name="T3" fmla="*/ 863 h 1569"/>
                <a:gd name="T4" fmla="*/ 471 w 1098"/>
                <a:gd name="T5" fmla="*/ 863 h 1569"/>
                <a:gd name="T6" fmla="*/ 492 w 1098"/>
                <a:gd name="T7" fmla="*/ 865 h 1569"/>
                <a:gd name="T8" fmla="*/ 511 w 1098"/>
                <a:gd name="T9" fmla="*/ 874 h 1569"/>
                <a:gd name="T10" fmla="*/ 526 w 1098"/>
                <a:gd name="T11" fmla="*/ 886 h 1569"/>
                <a:gd name="T12" fmla="*/ 538 w 1098"/>
                <a:gd name="T13" fmla="*/ 902 h 1569"/>
                <a:gd name="T14" fmla="*/ 546 w 1098"/>
                <a:gd name="T15" fmla="*/ 920 h 1569"/>
                <a:gd name="T16" fmla="*/ 549 w 1098"/>
                <a:gd name="T17" fmla="*/ 941 h 1569"/>
                <a:gd name="T18" fmla="*/ 549 w 1098"/>
                <a:gd name="T19" fmla="*/ 1221 h 1569"/>
                <a:gd name="T20" fmla="*/ 877 w 1098"/>
                <a:gd name="T21" fmla="*/ 706 h 1569"/>
                <a:gd name="T22" fmla="*/ 627 w 1098"/>
                <a:gd name="T23" fmla="*/ 706 h 1569"/>
                <a:gd name="T24" fmla="*/ 606 w 1098"/>
                <a:gd name="T25" fmla="*/ 704 h 1569"/>
                <a:gd name="T26" fmla="*/ 588 w 1098"/>
                <a:gd name="T27" fmla="*/ 695 h 1569"/>
                <a:gd name="T28" fmla="*/ 572 w 1098"/>
                <a:gd name="T29" fmla="*/ 683 h 1569"/>
                <a:gd name="T30" fmla="*/ 560 w 1098"/>
                <a:gd name="T31" fmla="*/ 667 h 1569"/>
                <a:gd name="T32" fmla="*/ 551 w 1098"/>
                <a:gd name="T33" fmla="*/ 648 h 1569"/>
                <a:gd name="T34" fmla="*/ 549 w 1098"/>
                <a:gd name="T35" fmla="*/ 628 h 1569"/>
                <a:gd name="T36" fmla="*/ 549 w 1098"/>
                <a:gd name="T37" fmla="*/ 348 h 1569"/>
                <a:gd name="T38" fmla="*/ 629 w 1098"/>
                <a:gd name="T39" fmla="*/ 0 h 1569"/>
                <a:gd name="T40" fmla="*/ 649 w 1098"/>
                <a:gd name="T41" fmla="*/ 3 h 1569"/>
                <a:gd name="T42" fmla="*/ 668 w 1098"/>
                <a:gd name="T43" fmla="*/ 12 h 1569"/>
                <a:gd name="T44" fmla="*/ 684 w 1098"/>
                <a:gd name="T45" fmla="*/ 24 h 1569"/>
                <a:gd name="T46" fmla="*/ 695 w 1098"/>
                <a:gd name="T47" fmla="*/ 40 h 1569"/>
                <a:gd name="T48" fmla="*/ 704 w 1098"/>
                <a:gd name="T49" fmla="*/ 58 h 1569"/>
                <a:gd name="T50" fmla="*/ 706 w 1098"/>
                <a:gd name="T51" fmla="*/ 79 h 1569"/>
                <a:gd name="T52" fmla="*/ 706 w 1098"/>
                <a:gd name="T53" fmla="*/ 549 h 1569"/>
                <a:gd name="T54" fmla="*/ 1020 w 1098"/>
                <a:gd name="T55" fmla="*/ 549 h 1569"/>
                <a:gd name="T56" fmla="*/ 1041 w 1098"/>
                <a:gd name="T57" fmla="*/ 552 h 1569"/>
                <a:gd name="T58" fmla="*/ 1059 w 1098"/>
                <a:gd name="T59" fmla="*/ 560 h 1569"/>
                <a:gd name="T60" fmla="*/ 1075 w 1098"/>
                <a:gd name="T61" fmla="*/ 572 h 1569"/>
                <a:gd name="T62" fmla="*/ 1088 w 1098"/>
                <a:gd name="T63" fmla="*/ 590 h 1569"/>
                <a:gd name="T64" fmla="*/ 1096 w 1098"/>
                <a:gd name="T65" fmla="*/ 609 h 1569"/>
                <a:gd name="T66" fmla="*/ 1098 w 1098"/>
                <a:gd name="T67" fmla="*/ 630 h 1569"/>
                <a:gd name="T68" fmla="*/ 1094 w 1098"/>
                <a:gd name="T69" fmla="*/ 650 h 1569"/>
                <a:gd name="T70" fmla="*/ 1086 w 1098"/>
                <a:gd name="T71" fmla="*/ 670 h 1569"/>
                <a:gd name="T72" fmla="*/ 537 w 1098"/>
                <a:gd name="T73" fmla="*/ 1532 h 1569"/>
                <a:gd name="T74" fmla="*/ 524 w 1098"/>
                <a:gd name="T75" fmla="*/ 1548 h 1569"/>
                <a:gd name="T76" fmla="*/ 508 w 1098"/>
                <a:gd name="T77" fmla="*/ 1559 h 1569"/>
                <a:gd name="T78" fmla="*/ 490 w 1098"/>
                <a:gd name="T79" fmla="*/ 1567 h 1569"/>
                <a:gd name="T80" fmla="*/ 471 w 1098"/>
                <a:gd name="T81" fmla="*/ 1569 h 1569"/>
                <a:gd name="T82" fmla="*/ 449 w 1098"/>
                <a:gd name="T83" fmla="*/ 1566 h 1569"/>
                <a:gd name="T84" fmla="*/ 430 w 1098"/>
                <a:gd name="T85" fmla="*/ 1557 h 1569"/>
                <a:gd name="T86" fmla="*/ 414 w 1098"/>
                <a:gd name="T87" fmla="*/ 1545 h 1569"/>
                <a:gd name="T88" fmla="*/ 402 w 1098"/>
                <a:gd name="T89" fmla="*/ 1529 h 1569"/>
                <a:gd name="T90" fmla="*/ 395 w 1098"/>
                <a:gd name="T91" fmla="*/ 1511 h 1569"/>
                <a:gd name="T92" fmla="*/ 392 w 1098"/>
                <a:gd name="T93" fmla="*/ 1490 h 1569"/>
                <a:gd name="T94" fmla="*/ 392 w 1098"/>
                <a:gd name="T95" fmla="*/ 1020 h 1569"/>
                <a:gd name="T96" fmla="*/ 79 w 1098"/>
                <a:gd name="T97" fmla="*/ 1020 h 1569"/>
                <a:gd name="T98" fmla="*/ 58 w 1098"/>
                <a:gd name="T99" fmla="*/ 1016 h 1569"/>
                <a:gd name="T100" fmla="*/ 38 w 1098"/>
                <a:gd name="T101" fmla="*/ 1009 h 1569"/>
                <a:gd name="T102" fmla="*/ 23 w 1098"/>
                <a:gd name="T103" fmla="*/ 995 h 1569"/>
                <a:gd name="T104" fmla="*/ 10 w 1098"/>
                <a:gd name="T105" fmla="*/ 979 h 1569"/>
                <a:gd name="T106" fmla="*/ 3 w 1098"/>
                <a:gd name="T107" fmla="*/ 960 h 1569"/>
                <a:gd name="T108" fmla="*/ 0 w 1098"/>
                <a:gd name="T109" fmla="*/ 939 h 1569"/>
                <a:gd name="T110" fmla="*/ 4 w 1098"/>
                <a:gd name="T111" fmla="*/ 918 h 1569"/>
                <a:gd name="T112" fmla="*/ 12 w 1098"/>
                <a:gd name="T113" fmla="*/ 899 h 1569"/>
                <a:gd name="T114" fmla="*/ 561 w 1098"/>
                <a:gd name="T115" fmla="*/ 37 h 1569"/>
                <a:gd name="T116" fmla="*/ 575 w 1098"/>
                <a:gd name="T117" fmla="*/ 21 h 1569"/>
                <a:gd name="T118" fmla="*/ 591 w 1098"/>
                <a:gd name="T119" fmla="*/ 10 h 1569"/>
                <a:gd name="T120" fmla="*/ 609 w 1098"/>
                <a:gd name="T121" fmla="*/ 2 h 1569"/>
                <a:gd name="T122" fmla="*/ 629 w 1098"/>
                <a:gd name="T123" fmla="*/ 0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" h="1569">
                  <a:moveTo>
                    <a:pt x="549" y="348"/>
                  </a:moveTo>
                  <a:lnTo>
                    <a:pt x="222" y="863"/>
                  </a:lnTo>
                  <a:lnTo>
                    <a:pt x="471" y="863"/>
                  </a:lnTo>
                  <a:lnTo>
                    <a:pt x="492" y="865"/>
                  </a:lnTo>
                  <a:lnTo>
                    <a:pt x="511" y="874"/>
                  </a:lnTo>
                  <a:lnTo>
                    <a:pt x="526" y="886"/>
                  </a:lnTo>
                  <a:lnTo>
                    <a:pt x="538" y="902"/>
                  </a:lnTo>
                  <a:lnTo>
                    <a:pt x="546" y="920"/>
                  </a:lnTo>
                  <a:lnTo>
                    <a:pt x="549" y="941"/>
                  </a:lnTo>
                  <a:lnTo>
                    <a:pt x="549" y="1221"/>
                  </a:lnTo>
                  <a:lnTo>
                    <a:pt x="877" y="706"/>
                  </a:lnTo>
                  <a:lnTo>
                    <a:pt x="627" y="706"/>
                  </a:lnTo>
                  <a:lnTo>
                    <a:pt x="606" y="704"/>
                  </a:lnTo>
                  <a:lnTo>
                    <a:pt x="588" y="695"/>
                  </a:lnTo>
                  <a:lnTo>
                    <a:pt x="572" y="683"/>
                  </a:lnTo>
                  <a:lnTo>
                    <a:pt x="560" y="667"/>
                  </a:lnTo>
                  <a:lnTo>
                    <a:pt x="551" y="648"/>
                  </a:lnTo>
                  <a:lnTo>
                    <a:pt x="549" y="628"/>
                  </a:lnTo>
                  <a:lnTo>
                    <a:pt x="549" y="348"/>
                  </a:lnTo>
                  <a:close/>
                  <a:moveTo>
                    <a:pt x="629" y="0"/>
                  </a:moveTo>
                  <a:lnTo>
                    <a:pt x="649" y="3"/>
                  </a:lnTo>
                  <a:lnTo>
                    <a:pt x="668" y="12"/>
                  </a:lnTo>
                  <a:lnTo>
                    <a:pt x="684" y="24"/>
                  </a:lnTo>
                  <a:lnTo>
                    <a:pt x="695" y="40"/>
                  </a:lnTo>
                  <a:lnTo>
                    <a:pt x="704" y="58"/>
                  </a:lnTo>
                  <a:lnTo>
                    <a:pt x="706" y="79"/>
                  </a:lnTo>
                  <a:lnTo>
                    <a:pt x="706" y="549"/>
                  </a:lnTo>
                  <a:lnTo>
                    <a:pt x="1020" y="549"/>
                  </a:lnTo>
                  <a:lnTo>
                    <a:pt x="1041" y="552"/>
                  </a:lnTo>
                  <a:lnTo>
                    <a:pt x="1059" y="560"/>
                  </a:lnTo>
                  <a:lnTo>
                    <a:pt x="1075" y="572"/>
                  </a:lnTo>
                  <a:lnTo>
                    <a:pt x="1088" y="590"/>
                  </a:lnTo>
                  <a:lnTo>
                    <a:pt x="1096" y="609"/>
                  </a:lnTo>
                  <a:lnTo>
                    <a:pt x="1098" y="630"/>
                  </a:lnTo>
                  <a:lnTo>
                    <a:pt x="1094" y="650"/>
                  </a:lnTo>
                  <a:lnTo>
                    <a:pt x="1086" y="670"/>
                  </a:lnTo>
                  <a:lnTo>
                    <a:pt x="537" y="1532"/>
                  </a:lnTo>
                  <a:lnTo>
                    <a:pt x="524" y="1548"/>
                  </a:lnTo>
                  <a:lnTo>
                    <a:pt x="508" y="1559"/>
                  </a:lnTo>
                  <a:lnTo>
                    <a:pt x="490" y="1567"/>
                  </a:lnTo>
                  <a:lnTo>
                    <a:pt x="471" y="1569"/>
                  </a:lnTo>
                  <a:lnTo>
                    <a:pt x="449" y="1566"/>
                  </a:lnTo>
                  <a:lnTo>
                    <a:pt x="430" y="1557"/>
                  </a:lnTo>
                  <a:lnTo>
                    <a:pt x="414" y="1545"/>
                  </a:lnTo>
                  <a:lnTo>
                    <a:pt x="402" y="1529"/>
                  </a:lnTo>
                  <a:lnTo>
                    <a:pt x="395" y="1511"/>
                  </a:lnTo>
                  <a:lnTo>
                    <a:pt x="392" y="1490"/>
                  </a:lnTo>
                  <a:lnTo>
                    <a:pt x="392" y="1020"/>
                  </a:lnTo>
                  <a:lnTo>
                    <a:pt x="79" y="1020"/>
                  </a:lnTo>
                  <a:lnTo>
                    <a:pt x="58" y="1016"/>
                  </a:lnTo>
                  <a:lnTo>
                    <a:pt x="38" y="1009"/>
                  </a:lnTo>
                  <a:lnTo>
                    <a:pt x="23" y="995"/>
                  </a:lnTo>
                  <a:lnTo>
                    <a:pt x="10" y="979"/>
                  </a:lnTo>
                  <a:lnTo>
                    <a:pt x="3" y="960"/>
                  </a:lnTo>
                  <a:lnTo>
                    <a:pt x="0" y="939"/>
                  </a:lnTo>
                  <a:lnTo>
                    <a:pt x="4" y="918"/>
                  </a:lnTo>
                  <a:lnTo>
                    <a:pt x="12" y="899"/>
                  </a:lnTo>
                  <a:lnTo>
                    <a:pt x="561" y="37"/>
                  </a:lnTo>
                  <a:lnTo>
                    <a:pt x="575" y="21"/>
                  </a:lnTo>
                  <a:lnTo>
                    <a:pt x="591" y="10"/>
                  </a:lnTo>
                  <a:lnTo>
                    <a:pt x="609" y="2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E793A5B-C009-4B43-9E56-9940998901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17" y="1753720"/>
            <a:ext cx="1811505" cy="322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0F959D-E650-4F48-BF82-22742080E4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895" y="1816615"/>
            <a:ext cx="1831052" cy="3255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0D014-2918-4442-9094-7B6AFE1A90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60" y="107531"/>
            <a:ext cx="1811505" cy="322045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4424E3A1-3486-4E97-BBFA-784AC3C97E95}"/>
              </a:ext>
            </a:extLst>
          </p:cNvPr>
          <p:cNvGrpSpPr/>
          <p:nvPr/>
        </p:nvGrpSpPr>
        <p:grpSpPr>
          <a:xfrm>
            <a:off x="7666816" y="314526"/>
            <a:ext cx="491903" cy="452724"/>
            <a:chOff x="4420506" y="2207856"/>
            <a:chExt cx="376238" cy="376237"/>
          </a:xfrm>
          <a:solidFill>
            <a:schemeClr val="bg1">
              <a:lumMod val="75000"/>
            </a:schemeClr>
          </a:solidFill>
        </p:grpSpPr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83D296D3-F781-4668-A328-B0EFC5DC0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0506" y="2207856"/>
              <a:ext cx="376238" cy="376237"/>
            </a:xfrm>
            <a:custGeom>
              <a:avLst/>
              <a:gdLst>
                <a:gd name="T0" fmla="*/ 408 w 2048"/>
                <a:gd name="T1" fmla="*/ 778 h 2048"/>
                <a:gd name="T2" fmla="*/ 644 w 2048"/>
                <a:gd name="T3" fmla="*/ 2048 h 2048"/>
                <a:gd name="T4" fmla="*/ 2048 w 2048"/>
                <a:gd name="T5" fmla="*/ 2048 h 2048"/>
                <a:gd name="T6" fmla="*/ 408 w 2048"/>
                <a:gd name="T7" fmla="*/ 0 h 2048"/>
                <a:gd name="T8" fmla="*/ 688 w 2048"/>
                <a:gd name="T9" fmla="*/ 120 h 2048"/>
                <a:gd name="T10" fmla="*/ 660 w 2048"/>
                <a:gd name="T11" fmla="*/ 728 h 2048"/>
                <a:gd name="T12" fmla="*/ 528 w 2048"/>
                <a:gd name="T13" fmla="*/ 120 h 2048"/>
                <a:gd name="T14" fmla="*/ 762 w 2048"/>
                <a:gd name="T15" fmla="*/ 1388 h 2048"/>
                <a:gd name="T16" fmla="*/ 558 w 2048"/>
                <a:gd name="T17" fmla="*/ 1388 h 2048"/>
                <a:gd name="T18" fmla="*/ 209 w 2048"/>
                <a:gd name="T19" fmla="*/ 1684 h 2048"/>
                <a:gd name="T20" fmla="*/ 321 w 2048"/>
                <a:gd name="T21" fmla="*/ 1582 h 2048"/>
                <a:gd name="T22" fmla="*/ 521 w 2048"/>
                <a:gd name="T23" fmla="*/ 1561 h 2048"/>
                <a:gd name="T24" fmla="*/ 882 w 2048"/>
                <a:gd name="T25" fmla="*/ 1388 h 2048"/>
                <a:gd name="T26" fmla="*/ 1110 w 2048"/>
                <a:gd name="T27" fmla="*/ 1090 h 2048"/>
                <a:gd name="T28" fmla="*/ 660 w 2048"/>
                <a:gd name="T29" fmla="*/ 1928 h 2048"/>
                <a:gd name="T30" fmla="*/ 521 w 2048"/>
                <a:gd name="T31" fmla="*/ 1561 h 2048"/>
                <a:gd name="T32" fmla="*/ 808 w 2048"/>
                <a:gd name="T33" fmla="*/ 1222 h 2048"/>
                <a:gd name="T34" fmla="*/ 720 w 2048"/>
                <a:gd name="T35" fmla="*/ 851 h 2048"/>
                <a:gd name="T36" fmla="*/ 600 w 2048"/>
                <a:gd name="T37" fmla="*/ 851 h 2048"/>
                <a:gd name="T38" fmla="*/ 438 w 2048"/>
                <a:gd name="T39" fmla="*/ 1388 h 2048"/>
                <a:gd name="T40" fmla="*/ 137 w 2048"/>
                <a:gd name="T41" fmla="*/ 1524 h 2048"/>
                <a:gd name="T42" fmla="*/ 600 w 2048"/>
                <a:gd name="T43" fmla="*/ 851 h 2048"/>
                <a:gd name="T44" fmla="*/ 1039 w 2048"/>
                <a:gd name="T45" fmla="*/ 1928 h 2048"/>
                <a:gd name="T46" fmla="*/ 1776 w 2048"/>
                <a:gd name="T47" fmla="*/ 1692 h 2048"/>
                <a:gd name="T48" fmla="*/ 1294 w 2048"/>
                <a:gd name="T49" fmla="*/ 1572 h 2048"/>
                <a:gd name="T50" fmla="*/ 1776 w 2048"/>
                <a:gd name="T51" fmla="*/ 1452 h 2048"/>
                <a:gd name="T52" fmla="*/ 1318 w 2048"/>
                <a:gd name="T53" fmla="*/ 1332 h 2048"/>
                <a:gd name="T54" fmla="*/ 1776 w 2048"/>
                <a:gd name="T55" fmla="*/ 1212 h 2048"/>
                <a:gd name="T56" fmla="*/ 1250 w 2048"/>
                <a:gd name="T57" fmla="*/ 1092 h 2048"/>
                <a:gd name="T58" fmla="*/ 1776 w 2048"/>
                <a:gd name="T59" fmla="*/ 972 h 2048"/>
                <a:gd name="T60" fmla="*/ 1045 w 2048"/>
                <a:gd name="T61" fmla="*/ 852 h 2048"/>
                <a:gd name="T62" fmla="*/ 808 w 2048"/>
                <a:gd name="T63" fmla="*/ 120 h 2048"/>
                <a:gd name="T64" fmla="*/ 1928 w 2048"/>
                <a:gd name="T6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8" h="2048">
                  <a:moveTo>
                    <a:pt x="408" y="0"/>
                  </a:moveTo>
                  <a:cubicBezTo>
                    <a:pt x="408" y="778"/>
                    <a:pt x="408" y="778"/>
                    <a:pt x="408" y="778"/>
                  </a:cubicBezTo>
                  <a:cubicBezTo>
                    <a:pt x="169" y="877"/>
                    <a:pt x="0" y="1113"/>
                    <a:pt x="0" y="1388"/>
                  </a:cubicBezTo>
                  <a:cubicBezTo>
                    <a:pt x="0" y="1747"/>
                    <a:pt x="287" y="2039"/>
                    <a:pt x="644" y="2048"/>
                  </a:cubicBezTo>
                  <a:cubicBezTo>
                    <a:pt x="644" y="2048"/>
                    <a:pt x="644" y="2048"/>
                    <a:pt x="644" y="2048"/>
                  </a:cubicBezTo>
                  <a:cubicBezTo>
                    <a:pt x="2048" y="2048"/>
                    <a:pt x="2048" y="2048"/>
                    <a:pt x="2048" y="2048"/>
                  </a:cubicBezTo>
                  <a:cubicBezTo>
                    <a:pt x="2048" y="0"/>
                    <a:pt x="2048" y="0"/>
                    <a:pt x="2048" y="0"/>
                  </a:cubicBezTo>
                  <a:lnTo>
                    <a:pt x="408" y="0"/>
                  </a:lnTo>
                  <a:close/>
                  <a:moveTo>
                    <a:pt x="528" y="120"/>
                  </a:moveTo>
                  <a:cubicBezTo>
                    <a:pt x="688" y="120"/>
                    <a:pt x="688" y="120"/>
                    <a:pt x="688" y="120"/>
                  </a:cubicBezTo>
                  <a:cubicBezTo>
                    <a:pt x="688" y="729"/>
                    <a:pt x="688" y="729"/>
                    <a:pt x="688" y="729"/>
                  </a:cubicBezTo>
                  <a:cubicBezTo>
                    <a:pt x="679" y="728"/>
                    <a:pt x="669" y="728"/>
                    <a:pt x="660" y="728"/>
                  </a:cubicBezTo>
                  <a:cubicBezTo>
                    <a:pt x="615" y="728"/>
                    <a:pt x="571" y="733"/>
                    <a:pt x="528" y="741"/>
                  </a:cubicBezTo>
                  <a:lnTo>
                    <a:pt x="528" y="120"/>
                  </a:lnTo>
                  <a:close/>
                  <a:moveTo>
                    <a:pt x="660" y="1286"/>
                  </a:moveTo>
                  <a:cubicBezTo>
                    <a:pt x="716" y="1286"/>
                    <a:pt x="762" y="1332"/>
                    <a:pt x="762" y="1388"/>
                  </a:cubicBezTo>
                  <a:cubicBezTo>
                    <a:pt x="762" y="1444"/>
                    <a:pt x="716" y="1490"/>
                    <a:pt x="660" y="1490"/>
                  </a:cubicBezTo>
                  <a:cubicBezTo>
                    <a:pt x="604" y="1490"/>
                    <a:pt x="558" y="1444"/>
                    <a:pt x="558" y="1388"/>
                  </a:cubicBezTo>
                  <a:cubicBezTo>
                    <a:pt x="558" y="1332"/>
                    <a:pt x="604" y="1286"/>
                    <a:pt x="660" y="1286"/>
                  </a:cubicBezTo>
                  <a:close/>
                  <a:moveTo>
                    <a:pt x="209" y="1684"/>
                  </a:moveTo>
                  <a:cubicBezTo>
                    <a:pt x="198" y="1669"/>
                    <a:pt x="189" y="1652"/>
                    <a:pt x="180" y="1636"/>
                  </a:cubicBezTo>
                  <a:cubicBezTo>
                    <a:pt x="321" y="1582"/>
                    <a:pt x="321" y="1582"/>
                    <a:pt x="321" y="1582"/>
                  </a:cubicBezTo>
                  <a:lnTo>
                    <a:pt x="209" y="1684"/>
                  </a:lnTo>
                  <a:close/>
                  <a:moveTo>
                    <a:pt x="521" y="1561"/>
                  </a:moveTo>
                  <a:cubicBezTo>
                    <a:pt x="559" y="1592"/>
                    <a:pt x="607" y="1610"/>
                    <a:pt x="660" y="1610"/>
                  </a:cubicBezTo>
                  <a:cubicBezTo>
                    <a:pt x="783" y="1610"/>
                    <a:pt x="882" y="1511"/>
                    <a:pt x="882" y="1388"/>
                  </a:cubicBezTo>
                  <a:cubicBezTo>
                    <a:pt x="882" y="1367"/>
                    <a:pt x="879" y="1346"/>
                    <a:pt x="874" y="1326"/>
                  </a:cubicBezTo>
                  <a:cubicBezTo>
                    <a:pt x="1110" y="1090"/>
                    <a:pt x="1110" y="1090"/>
                    <a:pt x="1110" y="1090"/>
                  </a:cubicBezTo>
                  <a:cubicBezTo>
                    <a:pt x="1167" y="1175"/>
                    <a:pt x="1200" y="1278"/>
                    <a:pt x="1200" y="1388"/>
                  </a:cubicBezTo>
                  <a:cubicBezTo>
                    <a:pt x="1200" y="1686"/>
                    <a:pt x="958" y="1928"/>
                    <a:pt x="660" y="1928"/>
                  </a:cubicBezTo>
                  <a:cubicBezTo>
                    <a:pt x="515" y="1928"/>
                    <a:pt x="383" y="1870"/>
                    <a:pt x="285" y="1777"/>
                  </a:cubicBezTo>
                  <a:lnTo>
                    <a:pt x="521" y="1561"/>
                  </a:lnTo>
                  <a:close/>
                  <a:moveTo>
                    <a:pt x="1033" y="998"/>
                  </a:moveTo>
                  <a:cubicBezTo>
                    <a:pt x="808" y="1222"/>
                    <a:pt x="808" y="1222"/>
                    <a:pt x="808" y="1222"/>
                  </a:cubicBezTo>
                  <a:cubicBezTo>
                    <a:pt x="783" y="1200"/>
                    <a:pt x="753" y="1183"/>
                    <a:pt x="720" y="1174"/>
                  </a:cubicBezTo>
                  <a:cubicBezTo>
                    <a:pt x="720" y="851"/>
                    <a:pt x="720" y="851"/>
                    <a:pt x="720" y="851"/>
                  </a:cubicBezTo>
                  <a:cubicBezTo>
                    <a:pt x="841" y="865"/>
                    <a:pt x="949" y="918"/>
                    <a:pt x="1033" y="998"/>
                  </a:cubicBezTo>
                  <a:close/>
                  <a:moveTo>
                    <a:pt x="600" y="851"/>
                  </a:moveTo>
                  <a:cubicBezTo>
                    <a:pt x="600" y="1174"/>
                    <a:pt x="600" y="1174"/>
                    <a:pt x="600" y="1174"/>
                  </a:cubicBezTo>
                  <a:cubicBezTo>
                    <a:pt x="506" y="1200"/>
                    <a:pt x="438" y="1286"/>
                    <a:pt x="438" y="1388"/>
                  </a:cubicBezTo>
                  <a:cubicBezTo>
                    <a:pt x="438" y="1395"/>
                    <a:pt x="438" y="1402"/>
                    <a:pt x="439" y="1408"/>
                  </a:cubicBezTo>
                  <a:cubicBezTo>
                    <a:pt x="137" y="1524"/>
                    <a:pt x="137" y="1524"/>
                    <a:pt x="137" y="1524"/>
                  </a:cubicBezTo>
                  <a:cubicBezTo>
                    <a:pt x="126" y="1480"/>
                    <a:pt x="120" y="1435"/>
                    <a:pt x="120" y="1388"/>
                  </a:cubicBezTo>
                  <a:cubicBezTo>
                    <a:pt x="120" y="1111"/>
                    <a:pt x="330" y="881"/>
                    <a:pt x="600" y="851"/>
                  </a:cubicBezTo>
                  <a:close/>
                  <a:moveTo>
                    <a:pt x="1928" y="1928"/>
                  </a:moveTo>
                  <a:cubicBezTo>
                    <a:pt x="1039" y="1928"/>
                    <a:pt x="1039" y="1928"/>
                    <a:pt x="1039" y="1928"/>
                  </a:cubicBezTo>
                  <a:cubicBezTo>
                    <a:pt x="1125" y="1867"/>
                    <a:pt x="1197" y="1786"/>
                    <a:pt x="1246" y="1692"/>
                  </a:cubicBezTo>
                  <a:cubicBezTo>
                    <a:pt x="1776" y="1692"/>
                    <a:pt x="1776" y="1692"/>
                    <a:pt x="1776" y="1692"/>
                  </a:cubicBezTo>
                  <a:cubicBezTo>
                    <a:pt x="1776" y="1572"/>
                    <a:pt x="1776" y="1572"/>
                    <a:pt x="1776" y="1572"/>
                  </a:cubicBezTo>
                  <a:cubicBezTo>
                    <a:pt x="1294" y="1572"/>
                    <a:pt x="1294" y="1572"/>
                    <a:pt x="1294" y="1572"/>
                  </a:cubicBezTo>
                  <a:cubicBezTo>
                    <a:pt x="1305" y="1533"/>
                    <a:pt x="1313" y="1493"/>
                    <a:pt x="1317" y="1452"/>
                  </a:cubicBezTo>
                  <a:cubicBezTo>
                    <a:pt x="1776" y="1452"/>
                    <a:pt x="1776" y="1452"/>
                    <a:pt x="1776" y="1452"/>
                  </a:cubicBezTo>
                  <a:cubicBezTo>
                    <a:pt x="1776" y="1332"/>
                    <a:pt x="1776" y="1332"/>
                    <a:pt x="1776" y="1332"/>
                  </a:cubicBezTo>
                  <a:cubicBezTo>
                    <a:pt x="1318" y="1332"/>
                    <a:pt x="1318" y="1332"/>
                    <a:pt x="1318" y="1332"/>
                  </a:cubicBezTo>
                  <a:cubicBezTo>
                    <a:pt x="1314" y="1291"/>
                    <a:pt x="1307" y="1251"/>
                    <a:pt x="1296" y="1212"/>
                  </a:cubicBezTo>
                  <a:cubicBezTo>
                    <a:pt x="1776" y="1212"/>
                    <a:pt x="1776" y="1212"/>
                    <a:pt x="1776" y="1212"/>
                  </a:cubicBezTo>
                  <a:cubicBezTo>
                    <a:pt x="1776" y="1092"/>
                    <a:pt x="1776" y="1092"/>
                    <a:pt x="1776" y="1092"/>
                  </a:cubicBezTo>
                  <a:cubicBezTo>
                    <a:pt x="1250" y="1092"/>
                    <a:pt x="1250" y="1092"/>
                    <a:pt x="1250" y="1092"/>
                  </a:cubicBezTo>
                  <a:cubicBezTo>
                    <a:pt x="1228" y="1049"/>
                    <a:pt x="1202" y="1009"/>
                    <a:pt x="1172" y="972"/>
                  </a:cubicBezTo>
                  <a:cubicBezTo>
                    <a:pt x="1776" y="972"/>
                    <a:pt x="1776" y="972"/>
                    <a:pt x="1776" y="972"/>
                  </a:cubicBezTo>
                  <a:cubicBezTo>
                    <a:pt x="1776" y="852"/>
                    <a:pt x="1776" y="852"/>
                    <a:pt x="1776" y="852"/>
                  </a:cubicBezTo>
                  <a:cubicBezTo>
                    <a:pt x="1045" y="852"/>
                    <a:pt x="1045" y="852"/>
                    <a:pt x="1045" y="852"/>
                  </a:cubicBezTo>
                  <a:cubicBezTo>
                    <a:pt x="975" y="802"/>
                    <a:pt x="895" y="765"/>
                    <a:pt x="808" y="745"/>
                  </a:cubicBezTo>
                  <a:cubicBezTo>
                    <a:pt x="808" y="120"/>
                    <a:pt x="808" y="120"/>
                    <a:pt x="808" y="120"/>
                  </a:cubicBezTo>
                  <a:cubicBezTo>
                    <a:pt x="1928" y="120"/>
                    <a:pt x="1928" y="120"/>
                    <a:pt x="1928" y="120"/>
                  </a:cubicBezTo>
                  <a:lnTo>
                    <a:pt x="1928" y="19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3E5277D7-6128-4CDB-B9BB-442D0AEF1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369" y="2252306"/>
              <a:ext cx="11588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7" name="Line 14">
              <a:extLst>
                <a:ext uri="{FF2B5EF4-FFF2-40B4-BE49-F238E27FC236}">
                  <a16:creationId xmlns:a16="http://schemas.microsoft.com/office/drawing/2014/main" id="{DE876242-F91C-43FB-BE47-02535BAFA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369" y="2252306"/>
              <a:ext cx="1158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9" name="Rectangle 15">
              <a:extLst>
                <a:ext uri="{FF2B5EF4-FFF2-40B4-BE49-F238E27FC236}">
                  <a16:creationId xmlns:a16="http://schemas.microsoft.com/office/drawing/2014/main" id="{6C137FE1-1EA2-4835-9ABB-F62738B35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369" y="2320568"/>
              <a:ext cx="1555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07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3962507-E8F9-4BB4-8811-98D6C4F33352}"/>
              </a:ext>
            </a:extLst>
          </p:cNvPr>
          <p:cNvSpPr/>
          <p:nvPr/>
        </p:nvSpPr>
        <p:spPr>
          <a:xfrm>
            <a:off x="4741041" y="1"/>
            <a:ext cx="2202418" cy="34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pic>
        <p:nvPicPr>
          <p:cNvPr id="55" name="Picture Placeholder 4">
            <a:extLst>
              <a:ext uri="{FF2B5EF4-FFF2-40B4-BE49-F238E27FC236}">
                <a16:creationId xmlns:a16="http://schemas.microsoft.com/office/drawing/2014/main" id="{D1059056-5EEA-4E31-8559-FD44E8D5C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745250" y="-1"/>
            <a:ext cx="2198209" cy="344421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708288" y="897254"/>
            <a:ext cx="17491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600" b="1" spc="225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Persentation Power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0FDF5-D83E-4F0A-AADA-6C46D14569EF}"/>
              </a:ext>
            </a:extLst>
          </p:cNvPr>
          <p:cNvSpPr txBox="1"/>
          <p:nvPr/>
        </p:nvSpPr>
        <p:spPr>
          <a:xfrm>
            <a:off x="151667" y="2038402"/>
            <a:ext cx="252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USING</a:t>
            </a:r>
            <a:endParaRPr lang="id-ID" sz="2700" b="1" dirty="0">
              <a:solidFill>
                <a:schemeClr val="bg1">
                  <a:lumMod val="50000"/>
                </a:schemeClr>
              </a:solidFill>
              <a:latin typeface="Montserrat Black" panose="00000A00000000000000" pitchFamily="2" charset="0"/>
              <a:ea typeface="Roboto" panose="02000000000000000000" pitchFamily="2" charset="0"/>
            </a:endParaRPr>
          </a:p>
          <a:p>
            <a:r>
              <a:rPr lang="en-US" sz="2700" b="1" dirty="0">
                <a:solidFill>
                  <a:srgbClr val="FF0000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RECECNY APP</a:t>
            </a:r>
            <a:r>
              <a:rPr lang="en-US" sz="2700" b="1" baseline="-25000" dirty="0">
                <a:solidFill>
                  <a:srgbClr val="FF0000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2/7</a:t>
            </a:r>
            <a:endParaRPr lang="id-ID" sz="2700" b="1" dirty="0">
              <a:solidFill>
                <a:srgbClr val="FF0000"/>
              </a:solidFill>
              <a:latin typeface="Montserrat Light" panose="000004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DEBA6-9879-4087-8BE0-34BDBB803024}"/>
              </a:ext>
            </a:extLst>
          </p:cNvPr>
          <p:cNvSpPr/>
          <p:nvPr/>
        </p:nvSpPr>
        <p:spPr>
          <a:xfrm>
            <a:off x="2538624" y="1680811"/>
            <a:ext cx="2202418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A5471E-9A8E-4369-BE61-EC6FE9C13E0C}"/>
              </a:ext>
            </a:extLst>
          </p:cNvPr>
          <p:cNvSpPr/>
          <p:nvPr/>
        </p:nvSpPr>
        <p:spPr>
          <a:xfrm>
            <a:off x="6943459" y="1680811"/>
            <a:ext cx="2200541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0974C3-BDC5-452C-B8A9-2A59D67D0020}"/>
              </a:ext>
            </a:extLst>
          </p:cNvPr>
          <p:cNvSpPr txBox="1"/>
          <p:nvPr/>
        </p:nvSpPr>
        <p:spPr>
          <a:xfrm>
            <a:off x="2885110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SITE INFORMATION</a:t>
            </a:r>
            <a:r>
              <a:rPr lang="id-ID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9EBDD-9EF5-46D9-8EA1-1CA2E23C19F9}"/>
              </a:ext>
            </a:extLst>
          </p:cNvPr>
          <p:cNvSpPr txBox="1"/>
          <p:nvPr/>
        </p:nvSpPr>
        <p:spPr>
          <a:xfrm>
            <a:off x="7255421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LOT INFORMATION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153756-9FA8-4895-91E8-40B3CC9FFD86}"/>
              </a:ext>
            </a:extLst>
          </p:cNvPr>
          <p:cNvSpPr txBox="1"/>
          <p:nvPr/>
        </p:nvSpPr>
        <p:spPr>
          <a:xfrm>
            <a:off x="5127803" y="4701516"/>
            <a:ext cx="14288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TESTER INFORMATION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79D96B-6AE0-4DBB-B0D2-0F260B93976C}"/>
              </a:ext>
            </a:extLst>
          </p:cNvPr>
          <p:cNvGrpSpPr/>
          <p:nvPr/>
        </p:nvGrpSpPr>
        <p:grpSpPr>
          <a:xfrm>
            <a:off x="3382856" y="350155"/>
            <a:ext cx="433400" cy="433401"/>
            <a:chOff x="4293620" y="350156"/>
            <a:chExt cx="330200" cy="330201"/>
          </a:xfrm>
          <a:solidFill>
            <a:schemeClr val="bg1">
              <a:lumMod val="75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33494AC-7856-49A4-A0BB-09FC009B6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3620" y="350156"/>
              <a:ext cx="330200" cy="330201"/>
            </a:xfrm>
            <a:custGeom>
              <a:avLst/>
              <a:gdLst>
                <a:gd name="T0" fmla="*/ 189 w 208"/>
                <a:gd name="T1" fmla="*/ 19 h 208"/>
                <a:gd name="T2" fmla="*/ 177 w 208"/>
                <a:gd name="T3" fmla="*/ 19 h 208"/>
                <a:gd name="T4" fmla="*/ 157 w 208"/>
                <a:gd name="T5" fmla="*/ 0 h 208"/>
                <a:gd name="T6" fmla="*/ 150 w 208"/>
                <a:gd name="T7" fmla="*/ 0 h 208"/>
                <a:gd name="T8" fmla="*/ 130 w 208"/>
                <a:gd name="T9" fmla="*/ 19 h 208"/>
                <a:gd name="T10" fmla="*/ 118 w 208"/>
                <a:gd name="T11" fmla="*/ 19 h 208"/>
                <a:gd name="T12" fmla="*/ 98 w 208"/>
                <a:gd name="T13" fmla="*/ 0 h 208"/>
                <a:gd name="T14" fmla="*/ 90 w 208"/>
                <a:gd name="T15" fmla="*/ 0 h 208"/>
                <a:gd name="T16" fmla="*/ 70 w 208"/>
                <a:gd name="T17" fmla="*/ 19 h 208"/>
                <a:gd name="T18" fmla="*/ 58 w 208"/>
                <a:gd name="T19" fmla="*/ 19 h 208"/>
                <a:gd name="T20" fmla="*/ 39 w 208"/>
                <a:gd name="T21" fmla="*/ 0 h 208"/>
                <a:gd name="T22" fmla="*/ 31 w 208"/>
                <a:gd name="T23" fmla="*/ 0 h 208"/>
                <a:gd name="T24" fmla="*/ 0 w 208"/>
                <a:gd name="T25" fmla="*/ 19 h 208"/>
                <a:gd name="T26" fmla="*/ 19 w 208"/>
                <a:gd name="T27" fmla="*/ 39 h 208"/>
                <a:gd name="T28" fmla="*/ 19 w 208"/>
                <a:gd name="T29" fmla="*/ 51 h 208"/>
                <a:gd name="T30" fmla="*/ 0 w 208"/>
                <a:gd name="T31" fmla="*/ 70 h 208"/>
                <a:gd name="T32" fmla="*/ 0 w 208"/>
                <a:gd name="T33" fmla="*/ 78 h 208"/>
                <a:gd name="T34" fmla="*/ 19 w 208"/>
                <a:gd name="T35" fmla="*/ 98 h 208"/>
                <a:gd name="T36" fmla="*/ 19 w 208"/>
                <a:gd name="T37" fmla="*/ 110 h 208"/>
                <a:gd name="T38" fmla="*/ 0 w 208"/>
                <a:gd name="T39" fmla="*/ 130 h 208"/>
                <a:gd name="T40" fmla="*/ 0 w 208"/>
                <a:gd name="T41" fmla="*/ 138 h 208"/>
                <a:gd name="T42" fmla="*/ 19 w 208"/>
                <a:gd name="T43" fmla="*/ 157 h 208"/>
                <a:gd name="T44" fmla="*/ 19 w 208"/>
                <a:gd name="T45" fmla="*/ 169 h 208"/>
                <a:gd name="T46" fmla="*/ 0 w 208"/>
                <a:gd name="T47" fmla="*/ 189 h 208"/>
                <a:gd name="T48" fmla="*/ 31 w 208"/>
                <a:gd name="T49" fmla="*/ 208 h 208"/>
                <a:gd name="T50" fmla="*/ 39 w 208"/>
                <a:gd name="T51" fmla="*/ 208 h 208"/>
                <a:gd name="T52" fmla="*/ 58 w 208"/>
                <a:gd name="T53" fmla="*/ 189 h 208"/>
                <a:gd name="T54" fmla="*/ 70 w 208"/>
                <a:gd name="T55" fmla="*/ 189 h 208"/>
                <a:gd name="T56" fmla="*/ 90 w 208"/>
                <a:gd name="T57" fmla="*/ 208 h 208"/>
                <a:gd name="T58" fmla="*/ 98 w 208"/>
                <a:gd name="T59" fmla="*/ 208 h 208"/>
                <a:gd name="T60" fmla="*/ 118 w 208"/>
                <a:gd name="T61" fmla="*/ 189 h 208"/>
                <a:gd name="T62" fmla="*/ 130 w 208"/>
                <a:gd name="T63" fmla="*/ 189 h 208"/>
                <a:gd name="T64" fmla="*/ 150 w 208"/>
                <a:gd name="T65" fmla="*/ 208 h 208"/>
                <a:gd name="T66" fmla="*/ 157 w 208"/>
                <a:gd name="T67" fmla="*/ 208 h 208"/>
                <a:gd name="T68" fmla="*/ 177 w 208"/>
                <a:gd name="T69" fmla="*/ 189 h 208"/>
                <a:gd name="T70" fmla="*/ 189 w 208"/>
                <a:gd name="T71" fmla="*/ 189 h 208"/>
                <a:gd name="T72" fmla="*/ 189 w 208"/>
                <a:gd name="T73" fmla="*/ 177 h 208"/>
                <a:gd name="T74" fmla="*/ 208 w 208"/>
                <a:gd name="T75" fmla="*/ 157 h 208"/>
                <a:gd name="T76" fmla="*/ 208 w 208"/>
                <a:gd name="T77" fmla="*/ 150 h 208"/>
                <a:gd name="T78" fmla="*/ 189 w 208"/>
                <a:gd name="T79" fmla="*/ 130 h 208"/>
                <a:gd name="T80" fmla="*/ 189 w 208"/>
                <a:gd name="T81" fmla="*/ 118 h 208"/>
                <a:gd name="T82" fmla="*/ 208 w 208"/>
                <a:gd name="T83" fmla="*/ 98 h 208"/>
                <a:gd name="T84" fmla="*/ 208 w 208"/>
                <a:gd name="T85" fmla="*/ 90 h 208"/>
                <a:gd name="T86" fmla="*/ 189 w 208"/>
                <a:gd name="T87" fmla="*/ 70 h 208"/>
                <a:gd name="T88" fmla="*/ 189 w 208"/>
                <a:gd name="T89" fmla="*/ 58 h 208"/>
                <a:gd name="T90" fmla="*/ 208 w 208"/>
                <a:gd name="T91" fmla="*/ 39 h 208"/>
                <a:gd name="T92" fmla="*/ 208 w 208"/>
                <a:gd name="T93" fmla="*/ 31 h 208"/>
                <a:gd name="T94" fmla="*/ 177 w 208"/>
                <a:gd name="T95" fmla="*/ 17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8">
                  <a:moveTo>
                    <a:pt x="208" y="31"/>
                  </a:moveTo>
                  <a:lnTo>
                    <a:pt x="208" y="19"/>
                  </a:lnTo>
                  <a:lnTo>
                    <a:pt x="189" y="19"/>
                  </a:lnTo>
                  <a:lnTo>
                    <a:pt x="189" y="0"/>
                  </a:lnTo>
                  <a:lnTo>
                    <a:pt x="177" y="0"/>
                  </a:lnTo>
                  <a:lnTo>
                    <a:pt x="177" y="19"/>
                  </a:lnTo>
                  <a:lnTo>
                    <a:pt x="169" y="19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7" y="19"/>
                  </a:lnTo>
                  <a:lnTo>
                    <a:pt x="150" y="19"/>
                  </a:lnTo>
                  <a:lnTo>
                    <a:pt x="150" y="0"/>
                  </a:lnTo>
                  <a:lnTo>
                    <a:pt x="138" y="0"/>
                  </a:lnTo>
                  <a:lnTo>
                    <a:pt x="138" y="19"/>
                  </a:lnTo>
                  <a:lnTo>
                    <a:pt x="130" y="19"/>
                  </a:lnTo>
                  <a:lnTo>
                    <a:pt x="130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10" y="19"/>
                  </a:lnTo>
                  <a:lnTo>
                    <a:pt x="110" y="0"/>
                  </a:lnTo>
                  <a:lnTo>
                    <a:pt x="98" y="0"/>
                  </a:lnTo>
                  <a:lnTo>
                    <a:pt x="98" y="19"/>
                  </a:lnTo>
                  <a:lnTo>
                    <a:pt x="90" y="19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8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19"/>
                  </a:lnTo>
                  <a:lnTo>
                    <a:pt x="51" y="19"/>
                  </a:lnTo>
                  <a:lnTo>
                    <a:pt x="51" y="0"/>
                  </a:lnTo>
                  <a:lnTo>
                    <a:pt x="39" y="0"/>
                  </a:lnTo>
                  <a:lnTo>
                    <a:pt x="39" y="19"/>
                  </a:lnTo>
                  <a:lnTo>
                    <a:pt x="31" y="19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19" y="31"/>
                  </a:lnTo>
                  <a:lnTo>
                    <a:pt x="19" y="39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19" y="51"/>
                  </a:lnTo>
                  <a:lnTo>
                    <a:pt x="19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19" y="70"/>
                  </a:lnTo>
                  <a:lnTo>
                    <a:pt x="19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9" y="90"/>
                  </a:lnTo>
                  <a:lnTo>
                    <a:pt x="19" y="98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19" y="110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19" y="130"/>
                  </a:lnTo>
                  <a:lnTo>
                    <a:pt x="19" y="138"/>
                  </a:lnTo>
                  <a:lnTo>
                    <a:pt x="0" y="138"/>
                  </a:lnTo>
                  <a:lnTo>
                    <a:pt x="0" y="150"/>
                  </a:lnTo>
                  <a:lnTo>
                    <a:pt x="19" y="150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169"/>
                  </a:lnTo>
                  <a:lnTo>
                    <a:pt x="19" y="169"/>
                  </a:lnTo>
                  <a:lnTo>
                    <a:pt x="19" y="177"/>
                  </a:lnTo>
                  <a:lnTo>
                    <a:pt x="0" y="177"/>
                  </a:lnTo>
                  <a:lnTo>
                    <a:pt x="0" y="189"/>
                  </a:lnTo>
                  <a:lnTo>
                    <a:pt x="19" y="189"/>
                  </a:lnTo>
                  <a:lnTo>
                    <a:pt x="19" y="208"/>
                  </a:lnTo>
                  <a:lnTo>
                    <a:pt x="31" y="208"/>
                  </a:lnTo>
                  <a:lnTo>
                    <a:pt x="31" y="189"/>
                  </a:lnTo>
                  <a:lnTo>
                    <a:pt x="39" y="189"/>
                  </a:lnTo>
                  <a:lnTo>
                    <a:pt x="39" y="208"/>
                  </a:lnTo>
                  <a:lnTo>
                    <a:pt x="51" y="208"/>
                  </a:lnTo>
                  <a:lnTo>
                    <a:pt x="51" y="189"/>
                  </a:lnTo>
                  <a:lnTo>
                    <a:pt x="58" y="189"/>
                  </a:lnTo>
                  <a:lnTo>
                    <a:pt x="58" y="208"/>
                  </a:lnTo>
                  <a:lnTo>
                    <a:pt x="70" y="208"/>
                  </a:lnTo>
                  <a:lnTo>
                    <a:pt x="70" y="189"/>
                  </a:lnTo>
                  <a:lnTo>
                    <a:pt x="78" y="189"/>
                  </a:lnTo>
                  <a:lnTo>
                    <a:pt x="78" y="208"/>
                  </a:lnTo>
                  <a:lnTo>
                    <a:pt x="90" y="208"/>
                  </a:lnTo>
                  <a:lnTo>
                    <a:pt x="90" y="189"/>
                  </a:lnTo>
                  <a:lnTo>
                    <a:pt x="98" y="189"/>
                  </a:lnTo>
                  <a:lnTo>
                    <a:pt x="98" y="208"/>
                  </a:lnTo>
                  <a:lnTo>
                    <a:pt x="110" y="208"/>
                  </a:lnTo>
                  <a:lnTo>
                    <a:pt x="110" y="189"/>
                  </a:lnTo>
                  <a:lnTo>
                    <a:pt x="118" y="189"/>
                  </a:lnTo>
                  <a:lnTo>
                    <a:pt x="118" y="208"/>
                  </a:lnTo>
                  <a:lnTo>
                    <a:pt x="130" y="208"/>
                  </a:lnTo>
                  <a:lnTo>
                    <a:pt x="130" y="189"/>
                  </a:lnTo>
                  <a:lnTo>
                    <a:pt x="138" y="189"/>
                  </a:lnTo>
                  <a:lnTo>
                    <a:pt x="138" y="208"/>
                  </a:lnTo>
                  <a:lnTo>
                    <a:pt x="150" y="208"/>
                  </a:lnTo>
                  <a:lnTo>
                    <a:pt x="150" y="189"/>
                  </a:lnTo>
                  <a:lnTo>
                    <a:pt x="157" y="189"/>
                  </a:lnTo>
                  <a:lnTo>
                    <a:pt x="157" y="208"/>
                  </a:lnTo>
                  <a:lnTo>
                    <a:pt x="169" y="208"/>
                  </a:lnTo>
                  <a:lnTo>
                    <a:pt x="169" y="189"/>
                  </a:lnTo>
                  <a:lnTo>
                    <a:pt x="177" y="189"/>
                  </a:lnTo>
                  <a:lnTo>
                    <a:pt x="177" y="208"/>
                  </a:lnTo>
                  <a:lnTo>
                    <a:pt x="189" y="208"/>
                  </a:lnTo>
                  <a:lnTo>
                    <a:pt x="189" y="189"/>
                  </a:lnTo>
                  <a:lnTo>
                    <a:pt x="208" y="189"/>
                  </a:lnTo>
                  <a:lnTo>
                    <a:pt x="208" y="177"/>
                  </a:lnTo>
                  <a:lnTo>
                    <a:pt x="189" y="177"/>
                  </a:lnTo>
                  <a:lnTo>
                    <a:pt x="189" y="169"/>
                  </a:lnTo>
                  <a:lnTo>
                    <a:pt x="208" y="169"/>
                  </a:lnTo>
                  <a:lnTo>
                    <a:pt x="208" y="157"/>
                  </a:lnTo>
                  <a:lnTo>
                    <a:pt x="189" y="157"/>
                  </a:lnTo>
                  <a:lnTo>
                    <a:pt x="189" y="150"/>
                  </a:lnTo>
                  <a:lnTo>
                    <a:pt x="208" y="150"/>
                  </a:lnTo>
                  <a:lnTo>
                    <a:pt x="208" y="138"/>
                  </a:lnTo>
                  <a:lnTo>
                    <a:pt x="189" y="138"/>
                  </a:lnTo>
                  <a:lnTo>
                    <a:pt x="189" y="130"/>
                  </a:lnTo>
                  <a:lnTo>
                    <a:pt x="208" y="130"/>
                  </a:lnTo>
                  <a:lnTo>
                    <a:pt x="208" y="118"/>
                  </a:lnTo>
                  <a:lnTo>
                    <a:pt x="189" y="118"/>
                  </a:lnTo>
                  <a:lnTo>
                    <a:pt x="189" y="110"/>
                  </a:lnTo>
                  <a:lnTo>
                    <a:pt x="208" y="110"/>
                  </a:lnTo>
                  <a:lnTo>
                    <a:pt x="208" y="98"/>
                  </a:lnTo>
                  <a:lnTo>
                    <a:pt x="189" y="98"/>
                  </a:lnTo>
                  <a:lnTo>
                    <a:pt x="189" y="90"/>
                  </a:lnTo>
                  <a:lnTo>
                    <a:pt x="208" y="90"/>
                  </a:lnTo>
                  <a:lnTo>
                    <a:pt x="208" y="78"/>
                  </a:lnTo>
                  <a:lnTo>
                    <a:pt x="189" y="78"/>
                  </a:lnTo>
                  <a:lnTo>
                    <a:pt x="189" y="70"/>
                  </a:lnTo>
                  <a:lnTo>
                    <a:pt x="208" y="70"/>
                  </a:lnTo>
                  <a:lnTo>
                    <a:pt x="208" y="58"/>
                  </a:lnTo>
                  <a:lnTo>
                    <a:pt x="189" y="58"/>
                  </a:lnTo>
                  <a:lnTo>
                    <a:pt x="189" y="51"/>
                  </a:lnTo>
                  <a:lnTo>
                    <a:pt x="208" y="51"/>
                  </a:lnTo>
                  <a:lnTo>
                    <a:pt x="208" y="39"/>
                  </a:lnTo>
                  <a:lnTo>
                    <a:pt x="189" y="39"/>
                  </a:lnTo>
                  <a:lnTo>
                    <a:pt x="189" y="31"/>
                  </a:lnTo>
                  <a:lnTo>
                    <a:pt x="208" y="31"/>
                  </a:lnTo>
                  <a:close/>
                  <a:moveTo>
                    <a:pt x="31" y="31"/>
                  </a:moveTo>
                  <a:lnTo>
                    <a:pt x="177" y="31"/>
                  </a:lnTo>
                  <a:lnTo>
                    <a:pt x="177" y="177"/>
                  </a:lnTo>
                  <a:lnTo>
                    <a:pt x="31" y="177"/>
                  </a:lnTo>
                  <a:lnTo>
                    <a:pt x="3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79E35EB-F734-47E8-A949-33D14A4A1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24769"/>
              <a:ext cx="904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04E8ACFB-D0A7-4FC3-9DCB-D75D89FF1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58106"/>
              <a:ext cx="71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5A65D9C-5027-4601-9521-0AE2A1EE5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0933" y="407306"/>
              <a:ext cx="190500" cy="217488"/>
            </a:xfrm>
            <a:custGeom>
              <a:avLst/>
              <a:gdLst>
                <a:gd name="T0" fmla="*/ 1024 w 1184"/>
                <a:gd name="T1" fmla="*/ 268 h 1348"/>
                <a:gd name="T2" fmla="*/ 864 w 1184"/>
                <a:gd name="T3" fmla="*/ 428 h 1348"/>
                <a:gd name="T4" fmla="*/ 964 w 1184"/>
                <a:gd name="T5" fmla="*/ 576 h 1348"/>
                <a:gd name="T6" fmla="*/ 964 w 1184"/>
                <a:gd name="T7" fmla="*/ 1128 h 1348"/>
                <a:gd name="T8" fmla="*/ 752 w 1184"/>
                <a:gd name="T9" fmla="*/ 1128 h 1348"/>
                <a:gd name="T10" fmla="*/ 752 w 1184"/>
                <a:gd name="T11" fmla="*/ 308 h 1348"/>
                <a:gd name="T12" fmla="*/ 852 w 1184"/>
                <a:gd name="T13" fmla="*/ 160 h 1348"/>
                <a:gd name="T14" fmla="*/ 692 w 1184"/>
                <a:gd name="T15" fmla="*/ 0 h 1348"/>
                <a:gd name="T16" fmla="*/ 532 w 1184"/>
                <a:gd name="T17" fmla="*/ 160 h 1348"/>
                <a:gd name="T18" fmla="*/ 632 w 1184"/>
                <a:gd name="T19" fmla="*/ 308 h 1348"/>
                <a:gd name="T20" fmla="*/ 632 w 1184"/>
                <a:gd name="T21" fmla="*/ 756 h 1348"/>
                <a:gd name="T22" fmla="*/ 308 w 1184"/>
                <a:gd name="T23" fmla="*/ 756 h 1348"/>
                <a:gd name="T24" fmla="*/ 160 w 1184"/>
                <a:gd name="T25" fmla="*/ 656 h 1348"/>
                <a:gd name="T26" fmla="*/ 0 w 1184"/>
                <a:gd name="T27" fmla="*/ 816 h 1348"/>
                <a:gd name="T28" fmla="*/ 160 w 1184"/>
                <a:gd name="T29" fmla="*/ 976 h 1348"/>
                <a:gd name="T30" fmla="*/ 308 w 1184"/>
                <a:gd name="T31" fmla="*/ 876 h 1348"/>
                <a:gd name="T32" fmla="*/ 632 w 1184"/>
                <a:gd name="T33" fmla="*/ 876 h 1348"/>
                <a:gd name="T34" fmla="*/ 632 w 1184"/>
                <a:gd name="T35" fmla="*/ 1128 h 1348"/>
                <a:gd name="T36" fmla="*/ 308 w 1184"/>
                <a:gd name="T37" fmla="*/ 1128 h 1348"/>
                <a:gd name="T38" fmla="*/ 160 w 1184"/>
                <a:gd name="T39" fmla="*/ 1028 h 1348"/>
                <a:gd name="T40" fmla="*/ 0 w 1184"/>
                <a:gd name="T41" fmla="*/ 1188 h 1348"/>
                <a:gd name="T42" fmla="*/ 160 w 1184"/>
                <a:gd name="T43" fmla="*/ 1348 h 1348"/>
                <a:gd name="T44" fmla="*/ 308 w 1184"/>
                <a:gd name="T45" fmla="*/ 1248 h 1348"/>
                <a:gd name="T46" fmla="*/ 1084 w 1184"/>
                <a:gd name="T47" fmla="*/ 1248 h 1348"/>
                <a:gd name="T48" fmla="*/ 1084 w 1184"/>
                <a:gd name="T49" fmla="*/ 576 h 1348"/>
                <a:gd name="T50" fmla="*/ 1184 w 1184"/>
                <a:gd name="T51" fmla="*/ 428 h 1348"/>
                <a:gd name="T52" fmla="*/ 1024 w 1184"/>
                <a:gd name="T53" fmla="*/ 268 h 1348"/>
                <a:gd name="T54" fmla="*/ 160 w 1184"/>
                <a:gd name="T55" fmla="*/ 856 h 1348"/>
                <a:gd name="T56" fmla="*/ 120 w 1184"/>
                <a:gd name="T57" fmla="*/ 816 h 1348"/>
                <a:gd name="T58" fmla="*/ 160 w 1184"/>
                <a:gd name="T59" fmla="*/ 776 h 1348"/>
                <a:gd name="T60" fmla="*/ 200 w 1184"/>
                <a:gd name="T61" fmla="*/ 816 h 1348"/>
                <a:gd name="T62" fmla="*/ 160 w 1184"/>
                <a:gd name="T63" fmla="*/ 856 h 1348"/>
                <a:gd name="T64" fmla="*/ 692 w 1184"/>
                <a:gd name="T65" fmla="*/ 120 h 1348"/>
                <a:gd name="T66" fmla="*/ 732 w 1184"/>
                <a:gd name="T67" fmla="*/ 160 h 1348"/>
                <a:gd name="T68" fmla="*/ 692 w 1184"/>
                <a:gd name="T69" fmla="*/ 200 h 1348"/>
                <a:gd name="T70" fmla="*/ 652 w 1184"/>
                <a:gd name="T71" fmla="*/ 160 h 1348"/>
                <a:gd name="T72" fmla="*/ 692 w 1184"/>
                <a:gd name="T73" fmla="*/ 120 h 1348"/>
                <a:gd name="T74" fmla="*/ 160 w 1184"/>
                <a:gd name="T75" fmla="*/ 1228 h 1348"/>
                <a:gd name="T76" fmla="*/ 120 w 1184"/>
                <a:gd name="T77" fmla="*/ 1188 h 1348"/>
                <a:gd name="T78" fmla="*/ 160 w 1184"/>
                <a:gd name="T79" fmla="*/ 1148 h 1348"/>
                <a:gd name="T80" fmla="*/ 200 w 1184"/>
                <a:gd name="T81" fmla="*/ 1188 h 1348"/>
                <a:gd name="T82" fmla="*/ 160 w 1184"/>
                <a:gd name="T83" fmla="*/ 1228 h 1348"/>
                <a:gd name="T84" fmla="*/ 1024 w 1184"/>
                <a:gd name="T85" fmla="*/ 388 h 1348"/>
                <a:gd name="T86" fmla="*/ 1064 w 1184"/>
                <a:gd name="T87" fmla="*/ 428 h 1348"/>
                <a:gd name="T88" fmla="*/ 1024 w 1184"/>
                <a:gd name="T89" fmla="*/ 468 h 1348"/>
                <a:gd name="T90" fmla="*/ 984 w 1184"/>
                <a:gd name="T91" fmla="*/ 428 h 1348"/>
                <a:gd name="T92" fmla="*/ 1024 w 1184"/>
                <a:gd name="T93" fmla="*/ 388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4" h="1348">
                  <a:moveTo>
                    <a:pt x="1024" y="268"/>
                  </a:moveTo>
                  <a:cubicBezTo>
                    <a:pt x="936" y="268"/>
                    <a:pt x="864" y="340"/>
                    <a:pt x="864" y="428"/>
                  </a:cubicBezTo>
                  <a:cubicBezTo>
                    <a:pt x="864" y="495"/>
                    <a:pt x="905" y="552"/>
                    <a:pt x="964" y="576"/>
                  </a:cubicBezTo>
                  <a:cubicBezTo>
                    <a:pt x="964" y="1128"/>
                    <a:pt x="964" y="1128"/>
                    <a:pt x="964" y="1128"/>
                  </a:cubicBezTo>
                  <a:cubicBezTo>
                    <a:pt x="752" y="1128"/>
                    <a:pt x="752" y="1128"/>
                    <a:pt x="752" y="1128"/>
                  </a:cubicBezTo>
                  <a:cubicBezTo>
                    <a:pt x="752" y="308"/>
                    <a:pt x="752" y="308"/>
                    <a:pt x="752" y="308"/>
                  </a:cubicBezTo>
                  <a:cubicBezTo>
                    <a:pt x="811" y="284"/>
                    <a:pt x="852" y="227"/>
                    <a:pt x="852" y="160"/>
                  </a:cubicBezTo>
                  <a:cubicBezTo>
                    <a:pt x="852" y="72"/>
                    <a:pt x="780" y="0"/>
                    <a:pt x="692" y="0"/>
                  </a:cubicBezTo>
                  <a:cubicBezTo>
                    <a:pt x="604" y="0"/>
                    <a:pt x="532" y="72"/>
                    <a:pt x="532" y="160"/>
                  </a:cubicBezTo>
                  <a:cubicBezTo>
                    <a:pt x="532" y="227"/>
                    <a:pt x="573" y="284"/>
                    <a:pt x="632" y="308"/>
                  </a:cubicBezTo>
                  <a:cubicBezTo>
                    <a:pt x="632" y="756"/>
                    <a:pt x="632" y="756"/>
                    <a:pt x="632" y="756"/>
                  </a:cubicBezTo>
                  <a:cubicBezTo>
                    <a:pt x="308" y="756"/>
                    <a:pt x="308" y="756"/>
                    <a:pt x="308" y="756"/>
                  </a:cubicBezTo>
                  <a:cubicBezTo>
                    <a:pt x="284" y="697"/>
                    <a:pt x="227" y="656"/>
                    <a:pt x="160" y="656"/>
                  </a:cubicBezTo>
                  <a:cubicBezTo>
                    <a:pt x="72" y="656"/>
                    <a:pt x="0" y="728"/>
                    <a:pt x="0" y="816"/>
                  </a:cubicBezTo>
                  <a:cubicBezTo>
                    <a:pt x="0" y="904"/>
                    <a:pt x="72" y="976"/>
                    <a:pt x="160" y="976"/>
                  </a:cubicBezTo>
                  <a:cubicBezTo>
                    <a:pt x="227" y="976"/>
                    <a:pt x="284" y="935"/>
                    <a:pt x="308" y="876"/>
                  </a:cubicBezTo>
                  <a:cubicBezTo>
                    <a:pt x="632" y="876"/>
                    <a:pt x="632" y="876"/>
                    <a:pt x="632" y="876"/>
                  </a:cubicBezTo>
                  <a:cubicBezTo>
                    <a:pt x="632" y="1128"/>
                    <a:pt x="632" y="1128"/>
                    <a:pt x="632" y="1128"/>
                  </a:cubicBezTo>
                  <a:cubicBezTo>
                    <a:pt x="308" y="1128"/>
                    <a:pt x="308" y="1128"/>
                    <a:pt x="308" y="1128"/>
                  </a:cubicBezTo>
                  <a:cubicBezTo>
                    <a:pt x="284" y="1069"/>
                    <a:pt x="227" y="1028"/>
                    <a:pt x="160" y="1028"/>
                  </a:cubicBezTo>
                  <a:cubicBezTo>
                    <a:pt x="72" y="1028"/>
                    <a:pt x="0" y="1100"/>
                    <a:pt x="0" y="1188"/>
                  </a:cubicBezTo>
                  <a:cubicBezTo>
                    <a:pt x="0" y="1276"/>
                    <a:pt x="72" y="1348"/>
                    <a:pt x="160" y="1348"/>
                  </a:cubicBezTo>
                  <a:cubicBezTo>
                    <a:pt x="227" y="1348"/>
                    <a:pt x="284" y="1307"/>
                    <a:pt x="308" y="1248"/>
                  </a:cubicBezTo>
                  <a:cubicBezTo>
                    <a:pt x="1084" y="1248"/>
                    <a:pt x="1084" y="1248"/>
                    <a:pt x="1084" y="1248"/>
                  </a:cubicBezTo>
                  <a:cubicBezTo>
                    <a:pt x="1084" y="576"/>
                    <a:pt x="1084" y="576"/>
                    <a:pt x="1084" y="576"/>
                  </a:cubicBezTo>
                  <a:cubicBezTo>
                    <a:pt x="1143" y="552"/>
                    <a:pt x="1184" y="495"/>
                    <a:pt x="1184" y="428"/>
                  </a:cubicBezTo>
                  <a:cubicBezTo>
                    <a:pt x="1184" y="340"/>
                    <a:pt x="1112" y="268"/>
                    <a:pt x="1024" y="268"/>
                  </a:cubicBezTo>
                  <a:close/>
                  <a:moveTo>
                    <a:pt x="160" y="856"/>
                  </a:moveTo>
                  <a:cubicBezTo>
                    <a:pt x="138" y="856"/>
                    <a:pt x="120" y="838"/>
                    <a:pt x="120" y="816"/>
                  </a:cubicBezTo>
                  <a:cubicBezTo>
                    <a:pt x="120" y="794"/>
                    <a:pt x="138" y="776"/>
                    <a:pt x="160" y="776"/>
                  </a:cubicBezTo>
                  <a:cubicBezTo>
                    <a:pt x="182" y="776"/>
                    <a:pt x="200" y="794"/>
                    <a:pt x="200" y="816"/>
                  </a:cubicBezTo>
                  <a:cubicBezTo>
                    <a:pt x="200" y="838"/>
                    <a:pt x="182" y="856"/>
                    <a:pt x="160" y="856"/>
                  </a:cubicBezTo>
                  <a:close/>
                  <a:moveTo>
                    <a:pt x="692" y="120"/>
                  </a:moveTo>
                  <a:cubicBezTo>
                    <a:pt x="714" y="120"/>
                    <a:pt x="732" y="138"/>
                    <a:pt x="732" y="160"/>
                  </a:cubicBezTo>
                  <a:cubicBezTo>
                    <a:pt x="732" y="182"/>
                    <a:pt x="714" y="200"/>
                    <a:pt x="692" y="200"/>
                  </a:cubicBezTo>
                  <a:cubicBezTo>
                    <a:pt x="670" y="200"/>
                    <a:pt x="652" y="182"/>
                    <a:pt x="652" y="160"/>
                  </a:cubicBezTo>
                  <a:cubicBezTo>
                    <a:pt x="652" y="138"/>
                    <a:pt x="670" y="120"/>
                    <a:pt x="692" y="120"/>
                  </a:cubicBezTo>
                  <a:close/>
                  <a:moveTo>
                    <a:pt x="160" y="1228"/>
                  </a:moveTo>
                  <a:cubicBezTo>
                    <a:pt x="138" y="1228"/>
                    <a:pt x="120" y="1210"/>
                    <a:pt x="120" y="1188"/>
                  </a:cubicBezTo>
                  <a:cubicBezTo>
                    <a:pt x="120" y="1166"/>
                    <a:pt x="138" y="1148"/>
                    <a:pt x="160" y="1148"/>
                  </a:cubicBezTo>
                  <a:cubicBezTo>
                    <a:pt x="182" y="1148"/>
                    <a:pt x="200" y="1166"/>
                    <a:pt x="200" y="1188"/>
                  </a:cubicBezTo>
                  <a:cubicBezTo>
                    <a:pt x="200" y="1210"/>
                    <a:pt x="182" y="1228"/>
                    <a:pt x="160" y="1228"/>
                  </a:cubicBezTo>
                  <a:close/>
                  <a:moveTo>
                    <a:pt x="1024" y="388"/>
                  </a:moveTo>
                  <a:cubicBezTo>
                    <a:pt x="1046" y="388"/>
                    <a:pt x="1064" y="406"/>
                    <a:pt x="1064" y="428"/>
                  </a:cubicBezTo>
                  <a:cubicBezTo>
                    <a:pt x="1064" y="450"/>
                    <a:pt x="1046" y="468"/>
                    <a:pt x="1024" y="468"/>
                  </a:cubicBezTo>
                  <a:cubicBezTo>
                    <a:pt x="1002" y="468"/>
                    <a:pt x="984" y="450"/>
                    <a:pt x="984" y="428"/>
                  </a:cubicBezTo>
                  <a:cubicBezTo>
                    <a:pt x="984" y="406"/>
                    <a:pt x="1002" y="388"/>
                    <a:pt x="1024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3038559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7408871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5281253" y="4517523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581186" y="3723847"/>
            <a:ext cx="514049" cy="514046"/>
            <a:chOff x="5778500" y="5091113"/>
            <a:chExt cx="498475" cy="498475"/>
          </a:xfrm>
          <a:solidFill>
            <a:schemeClr val="bg1">
              <a:lumMod val="75000"/>
            </a:schemeClr>
          </a:solidFill>
        </p:grpSpPr>
        <p:sp>
          <p:nvSpPr>
            <p:cNvPr id="78" name="Freeform 502"/>
            <p:cNvSpPr>
              <a:spLocks noEditPoints="1"/>
            </p:cNvSpPr>
            <p:nvPr/>
          </p:nvSpPr>
          <p:spPr bwMode="auto">
            <a:xfrm>
              <a:off x="5778500" y="5091113"/>
              <a:ext cx="498475" cy="498475"/>
            </a:xfrm>
            <a:custGeom>
              <a:avLst/>
              <a:gdLst>
                <a:gd name="T0" fmla="*/ 483 w 3450"/>
                <a:gd name="T1" fmla="*/ 566 h 3451"/>
                <a:gd name="T2" fmla="*/ 516 w 3450"/>
                <a:gd name="T3" fmla="*/ 2934 h 3451"/>
                <a:gd name="T4" fmla="*/ 2884 w 3450"/>
                <a:gd name="T5" fmla="*/ 2968 h 3451"/>
                <a:gd name="T6" fmla="*/ 2980 w 3450"/>
                <a:gd name="T7" fmla="*/ 627 h 3451"/>
                <a:gd name="T8" fmla="*/ 2854 w 3450"/>
                <a:gd name="T9" fmla="*/ 474 h 3451"/>
                <a:gd name="T10" fmla="*/ 852 w 3450"/>
                <a:gd name="T11" fmla="*/ 39 h 3451"/>
                <a:gd name="T12" fmla="*/ 1187 w 3450"/>
                <a:gd name="T13" fmla="*/ 39 h 3451"/>
                <a:gd name="T14" fmla="*/ 1310 w 3450"/>
                <a:gd name="T15" fmla="*/ 23 h 3451"/>
                <a:gd name="T16" fmla="*/ 1650 w 3450"/>
                <a:gd name="T17" fmla="*/ 57 h 3451"/>
                <a:gd name="T18" fmla="*/ 1764 w 3450"/>
                <a:gd name="T19" fmla="*/ 11 h 3451"/>
                <a:gd name="T20" fmla="*/ 2117 w 3450"/>
                <a:gd name="T21" fmla="*/ 78 h 3451"/>
                <a:gd name="T22" fmla="*/ 2217 w 3450"/>
                <a:gd name="T23" fmla="*/ 2 h 3451"/>
                <a:gd name="T24" fmla="*/ 2587 w 3450"/>
                <a:gd name="T25" fmla="*/ 313 h 3451"/>
                <a:gd name="T26" fmla="*/ 2666 w 3450"/>
                <a:gd name="T27" fmla="*/ 0 h 3451"/>
                <a:gd name="T28" fmla="*/ 2744 w 3450"/>
                <a:gd name="T29" fmla="*/ 313 h 3451"/>
                <a:gd name="T30" fmla="*/ 3045 w 3450"/>
                <a:gd name="T31" fmla="*/ 406 h 3451"/>
                <a:gd name="T32" fmla="*/ 3136 w 3450"/>
                <a:gd name="T33" fmla="*/ 706 h 3451"/>
                <a:gd name="T34" fmla="*/ 3450 w 3450"/>
                <a:gd name="T35" fmla="*/ 785 h 3451"/>
                <a:gd name="T36" fmla="*/ 3136 w 3450"/>
                <a:gd name="T37" fmla="*/ 862 h 3451"/>
                <a:gd name="T38" fmla="*/ 3447 w 3450"/>
                <a:gd name="T39" fmla="*/ 1234 h 3451"/>
                <a:gd name="T40" fmla="*/ 3371 w 3450"/>
                <a:gd name="T41" fmla="*/ 1333 h 3451"/>
                <a:gd name="T42" fmla="*/ 3439 w 3450"/>
                <a:gd name="T43" fmla="*/ 1686 h 3451"/>
                <a:gd name="T44" fmla="*/ 3392 w 3450"/>
                <a:gd name="T45" fmla="*/ 1801 h 3451"/>
                <a:gd name="T46" fmla="*/ 3427 w 3450"/>
                <a:gd name="T47" fmla="*/ 2140 h 3451"/>
                <a:gd name="T48" fmla="*/ 3411 w 3450"/>
                <a:gd name="T49" fmla="*/ 2264 h 3451"/>
                <a:gd name="T50" fmla="*/ 3411 w 3450"/>
                <a:gd name="T51" fmla="*/ 2599 h 3451"/>
                <a:gd name="T52" fmla="*/ 3427 w 3450"/>
                <a:gd name="T53" fmla="*/ 2722 h 3451"/>
                <a:gd name="T54" fmla="*/ 3124 w 3450"/>
                <a:gd name="T55" fmla="*/ 2907 h 3451"/>
                <a:gd name="T56" fmla="*/ 2945 w 3450"/>
                <a:gd name="T57" fmla="*/ 3112 h 3451"/>
                <a:gd name="T58" fmla="*/ 2734 w 3450"/>
                <a:gd name="T59" fmla="*/ 3412 h 3451"/>
                <a:gd name="T60" fmla="*/ 2610 w 3450"/>
                <a:gd name="T61" fmla="*/ 3427 h 3451"/>
                <a:gd name="T62" fmla="*/ 2271 w 3450"/>
                <a:gd name="T63" fmla="*/ 3393 h 3451"/>
                <a:gd name="T64" fmla="*/ 2156 w 3450"/>
                <a:gd name="T65" fmla="*/ 3440 h 3451"/>
                <a:gd name="T66" fmla="*/ 1803 w 3450"/>
                <a:gd name="T67" fmla="*/ 3373 h 3451"/>
                <a:gd name="T68" fmla="*/ 1704 w 3450"/>
                <a:gd name="T69" fmla="*/ 3448 h 3451"/>
                <a:gd name="T70" fmla="*/ 1333 w 3450"/>
                <a:gd name="T71" fmla="*/ 3137 h 3451"/>
                <a:gd name="T72" fmla="*/ 1255 w 3450"/>
                <a:gd name="T73" fmla="*/ 3451 h 3451"/>
                <a:gd name="T74" fmla="*/ 1176 w 3450"/>
                <a:gd name="T75" fmla="*/ 3137 h 3451"/>
                <a:gd name="T76" fmla="*/ 805 w 3450"/>
                <a:gd name="T77" fmla="*/ 3448 h 3451"/>
                <a:gd name="T78" fmla="*/ 706 w 3450"/>
                <a:gd name="T79" fmla="*/ 3373 h 3451"/>
                <a:gd name="T80" fmla="*/ 436 w 3450"/>
                <a:gd name="T81" fmla="*/ 3072 h 3451"/>
                <a:gd name="T82" fmla="*/ 314 w 3450"/>
                <a:gd name="T83" fmla="*/ 2824 h 3451"/>
                <a:gd name="T84" fmla="*/ 3 w 3450"/>
                <a:gd name="T85" fmla="*/ 2687 h 3451"/>
                <a:gd name="T86" fmla="*/ 58 w 3450"/>
                <a:gd name="T87" fmla="*/ 2591 h 3451"/>
                <a:gd name="T88" fmla="*/ 23 w 3450"/>
                <a:gd name="T89" fmla="*/ 2251 h 3451"/>
                <a:gd name="T90" fmla="*/ 23 w 3450"/>
                <a:gd name="T91" fmla="*/ 2140 h 3451"/>
                <a:gd name="T92" fmla="*/ 58 w 3450"/>
                <a:gd name="T93" fmla="*/ 1801 h 3451"/>
                <a:gd name="T94" fmla="*/ 3 w 3450"/>
                <a:gd name="T95" fmla="*/ 1704 h 3451"/>
                <a:gd name="T96" fmla="*/ 314 w 3450"/>
                <a:gd name="T97" fmla="*/ 1333 h 3451"/>
                <a:gd name="T98" fmla="*/ 0 w 3450"/>
                <a:gd name="T99" fmla="*/ 1255 h 3451"/>
                <a:gd name="T100" fmla="*/ 79 w 3450"/>
                <a:gd name="T101" fmla="*/ 1176 h 3451"/>
                <a:gd name="T102" fmla="*/ 11 w 3450"/>
                <a:gd name="T103" fmla="*/ 823 h 3451"/>
                <a:gd name="T104" fmla="*/ 39 w 3450"/>
                <a:gd name="T105" fmla="*/ 716 h 3451"/>
                <a:gd name="T106" fmla="*/ 339 w 3450"/>
                <a:gd name="T107" fmla="*/ 505 h 3451"/>
                <a:gd name="T108" fmla="*/ 545 w 3450"/>
                <a:gd name="T109" fmla="*/ 325 h 3451"/>
                <a:gd name="T110" fmla="*/ 729 w 3450"/>
                <a:gd name="T111" fmla="*/ 23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50" h="3451">
                  <a:moveTo>
                    <a:pt x="628" y="471"/>
                  </a:moveTo>
                  <a:lnTo>
                    <a:pt x="596" y="474"/>
                  </a:lnTo>
                  <a:lnTo>
                    <a:pt x="567" y="483"/>
                  </a:lnTo>
                  <a:lnTo>
                    <a:pt x="539" y="497"/>
                  </a:lnTo>
                  <a:lnTo>
                    <a:pt x="516" y="517"/>
                  </a:lnTo>
                  <a:lnTo>
                    <a:pt x="497" y="540"/>
                  </a:lnTo>
                  <a:lnTo>
                    <a:pt x="483" y="566"/>
                  </a:lnTo>
                  <a:lnTo>
                    <a:pt x="474" y="596"/>
                  </a:lnTo>
                  <a:lnTo>
                    <a:pt x="471" y="627"/>
                  </a:lnTo>
                  <a:lnTo>
                    <a:pt x="471" y="2824"/>
                  </a:lnTo>
                  <a:lnTo>
                    <a:pt x="474" y="2855"/>
                  </a:lnTo>
                  <a:lnTo>
                    <a:pt x="483" y="2885"/>
                  </a:lnTo>
                  <a:lnTo>
                    <a:pt x="497" y="2911"/>
                  </a:lnTo>
                  <a:lnTo>
                    <a:pt x="516" y="2934"/>
                  </a:lnTo>
                  <a:lnTo>
                    <a:pt x="539" y="2954"/>
                  </a:lnTo>
                  <a:lnTo>
                    <a:pt x="567" y="2968"/>
                  </a:lnTo>
                  <a:lnTo>
                    <a:pt x="596" y="2977"/>
                  </a:lnTo>
                  <a:lnTo>
                    <a:pt x="628" y="2980"/>
                  </a:lnTo>
                  <a:lnTo>
                    <a:pt x="2822" y="2980"/>
                  </a:lnTo>
                  <a:lnTo>
                    <a:pt x="2854" y="2977"/>
                  </a:lnTo>
                  <a:lnTo>
                    <a:pt x="2884" y="2968"/>
                  </a:lnTo>
                  <a:lnTo>
                    <a:pt x="2910" y="2954"/>
                  </a:lnTo>
                  <a:lnTo>
                    <a:pt x="2933" y="2934"/>
                  </a:lnTo>
                  <a:lnTo>
                    <a:pt x="2952" y="2911"/>
                  </a:lnTo>
                  <a:lnTo>
                    <a:pt x="2967" y="2885"/>
                  </a:lnTo>
                  <a:lnTo>
                    <a:pt x="2976" y="2855"/>
                  </a:lnTo>
                  <a:lnTo>
                    <a:pt x="2980" y="2824"/>
                  </a:lnTo>
                  <a:lnTo>
                    <a:pt x="2980" y="627"/>
                  </a:lnTo>
                  <a:lnTo>
                    <a:pt x="2976" y="596"/>
                  </a:lnTo>
                  <a:lnTo>
                    <a:pt x="2967" y="566"/>
                  </a:lnTo>
                  <a:lnTo>
                    <a:pt x="2952" y="540"/>
                  </a:lnTo>
                  <a:lnTo>
                    <a:pt x="2933" y="517"/>
                  </a:lnTo>
                  <a:lnTo>
                    <a:pt x="2910" y="497"/>
                  </a:lnTo>
                  <a:lnTo>
                    <a:pt x="2884" y="483"/>
                  </a:lnTo>
                  <a:lnTo>
                    <a:pt x="2854" y="474"/>
                  </a:lnTo>
                  <a:lnTo>
                    <a:pt x="2822" y="471"/>
                  </a:lnTo>
                  <a:lnTo>
                    <a:pt x="628" y="471"/>
                  </a:lnTo>
                  <a:close/>
                  <a:moveTo>
                    <a:pt x="784" y="0"/>
                  </a:moveTo>
                  <a:lnTo>
                    <a:pt x="805" y="2"/>
                  </a:lnTo>
                  <a:lnTo>
                    <a:pt x="824" y="11"/>
                  </a:lnTo>
                  <a:lnTo>
                    <a:pt x="840" y="23"/>
                  </a:lnTo>
                  <a:lnTo>
                    <a:pt x="852" y="39"/>
                  </a:lnTo>
                  <a:lnTo>
                    <a:pt x="860" y="57"/>
                  </a:lnTo>
                  <a:lnTo>
                    <a:pt x="863" y="78"/>
                  </a:lnTo>
                  <a:lnTo>
                    <a:pt x="863" y="313"/>
                  </a:lnTo>
                  <a:lnTo>
                    <a:pt x="1176" y="313"/>
                  </a:lnTo>
                  <a:lnTo>
                    <a:pt x="1176" y="78"/>
                  </a:lnTo>
                  <a:lnTo>
                    <a:pt x="1179" y="57"/>
                  </a:lnTo>
                  <a:lnTo>
                    <a:pt x="1187" y="39"/>
                  </a:lnTo>
                  <a:lnTo>
                    <a:pt x="1200" y="23"/>
                  </a:lnTo>
                  <a:lnTo>
                    <a:pt x="1215" y="11"/>
                  </a:lnTo>
                  <a:lnTo>
                    <a:pt x="1234" y="2"/>
                  </a:lnTo>
                  <a:lnTo>
                    <a:pt x="1255" y="0"/>
                  </a:lnTo>
                  <a:lnTo>
                    <a:pt x="1275" y="2"/>
                  </a:lnTo>
                  <a:lnTo>
                    <a:pt x="1294" y="11"/>
                  </a:lnTo>
                  <a:lnTo>
                    <a:pt x="1310" y="23"/>
                  </a:lnTo>
                  <a:lnTo>
                    <a:pt x="1322" y="39"/>
                  </a:lnTo>
                  <a:lnTo>
                    <a:pt x="1331" y="57"/>
                  </a:lnTo>
                  <a:lnTo>
                    <a:pt x="1333" y="78"/>
                  </a:lnTo>
                  <a:lnTo>
                    <a:pt x="1333" y="313"/>
                  </a:lnTo>
                  <a:lnTo>
                    <a:pt x="1647" y="313"/>
                  </a:lnTo>
                  <a:lnTo>
                    <a:pt x="1647" y="78"/>
                  </a:lnTo>
                  <a:lnTo>
                    <a:pt x="1650" y="57"/>
                  </a:lnTo>
                  <a:lnTo>
                    <a:pt x="1657" y="39"/>
                  </a:lnTo>
                  <a:lnTo>
                    <a:pt x="1670" y="23"/>
                  </a:lnTo>
                  <a:lnTo>
                    <a:pt x="1685" y="11"/>
                  </a:lnTo>
                  <a:lnTo>
                    <a:pt x="1704" y="2"/>
                  </a:lnTo>
                  <a:lnTo>
                    <a:pt x="1725" y="0"/>
                  </a:lnTo>
                  <a:lnTo>
                    <a:pt x="1746" y="2"/>
                  </a:lnTo>
                  <a:lnTo>
                    <a:pt x="1764" y="11"/>
                  </a:lnTo>
                  <a:lnTo>
                    <a:pt x="1780" y="23"/>
                  </a:lnTo>
                  <a:lnTo>
                    <a:pt x="1793" y="39"/>
                  </a:lnTo>
                  <a:lnTo>
                    <a:pt x="1801" y="57"/>
                  </a:lnTo>
                  <a:lnTo>
                    <a:pt x="1803" y="78"/>
                  </a:lnTo>
                  <a:lnTo>
                    <a:pt x="1803" y="313"/>
                  </a:lnTo>
                  <a:lnTo>
                    <a:pt x="2117" y="313"/>
                  </a:lnTo>
                  <a:lnTo>
                    <a:pt x="2117" y="78"/>
                  </a:lnTo>
                  <a:lnTo>
                    <a:pt x="2120" y="57"/>
                  </a:lnTo>
                  <a:lnTo>
                    <a:pt x="2127" y="39"/>
                  </a:lnTo>
                  <a:lnTo>
                    <a:pt x="2140" y="23"/>
                  </a:lnTo>
                  <a:lnTo>
                    <a:pt x="2156" y="11"/>
                  </a:lnTo>
                  <a:lnTo>
                    <a:pt x="2175" y="2"/>
                  </a:lnTo>
                  <a:lnTo>
                    <a:pt x="2196" y="0"/>
                  </a:lnTo>
                  <a:lnTo>
                    <a:pt x="2217" y="2"/>
                  </a:lnTo>
                  <a:lnTo>
                    <a:pt x="2235" y="11"/>
                  </a:lnTo>
                  <a:lnTo>
                    <a:pt x="2251" y="23"/>
                  </a:lnTo>
                  <a:lnTo>
                    <a:pt x="2263" y="39"/>
                  </a:lnTo>
                  <a:lnTo>
                    <a:pt x="2271" y="57"/>
                  </a:lnTo>
                  <a:lnTo>
                    <a:pt x="2274" y="78"/>
                  </a:lnTo>
                  <a:lnTo>
                    <a:pt x="2274" y="313"/>
                  </a:lnTo>
                  <a:lnTo>
                    <a:pt x="2587" y="313"/>
                  </a:lnTo>
                  <a:lnTo>
                    <a:pt x="2587" y="78"/>
                  </a:lnTo>
                  <a:lnTo>
                    <a:pt x="2590" y="57"/>
                  </a:lnTo>
                  <a:lnTo>
                    <a:pt x="2599" y="39"/>
                  </a:lnTo>
                  <a:lnTo>
                    <a:pt x="2610" y="23"/>
                  </a:lnTo>
                  <a:lnTo>
                    <a:pt x="2626" y="11"/>
                  </a:lnTo>
                  <a:lnTo>
                    <a:pt x="2645" y="2"/>
                  </a:lnTo>
                  <a:lnTo>
                    <a:pt x="2666" y="0"/>
                  </a:lnTo>
                  <a:lnTo>
                    <a:pt x="2687" y="2"/>
                  </a:lnTo>
                  <a:lnTo>
                    <a:pt x="2706" y="11"/>
                  </a:lnTo>
                  <a:lnTo>
                    <a:pt x="2721" y="23"/>
                  </a:lnTo>
                  <a:lnTo>
                    <a:pt x="2734" y="39"/>
                  </a:lnTo>
                  <a:lnTo>
                    <a:pt x="2741" y="57"/>
                  </a:lnTo>
                  <a:lnTo>
                    <a:pt x="2744" y="78"/>
                  </a:lnTo>
                  <a:lnTo>
                    <a:pt x="2744" y="313"/>
                  </a:lnTo>
                  <a:lnTo>
                    <a:pt x="2822" y="313"/>
                  </a:lnTo>
                  <a:lnTo>
                    <a:pt x="2865" y="316"/>
                  </a:lnTo>
                  <a:lnTo>
                    <a:pt x="2906" y="325"/>
                  </a:lnTo>
                  <a:lnTo>
                    <a:pt x="2945" y="338"/>
                  </a:lnTo>
                  <a:lnTo>
                    <a:pt x="2981" y="356"/>
                  </a:lnTo>
                  <a:lnTo>
                    <a:pt x="3014" y="379"/>
                  </a:lnTo>
                  <a:lnTo>
                    <a:pt x="3045" y="406"/>
                  </a:lnTo>
                  <a:lnTo>
                    <a:pt x="3071" y="436"/>
                  </a:lnTo>
                  <a:lnTo>
                    <a:pt x="3093" y="470"/>
                  </a:lnTo>
                  <a:lnTo>
                    <a:pt x="3112" y="505"/>
                  </a:lnTo>
                  <a:lnTo>
                    <a:pt x="3124" y="544"/>
                  </a:lnTo>
                  <a:lnTo>
                    <a:pt x="3133" y="585"/>
                  </a:lnTo>
                  <a:lnTo>
                    <a:pt x="3136" y="627"/>
                  </a:lnTo>
                  <a:lnTo>
                    <a:pt x="3136" y="706"/>
                  </a:lnTo>
                  <a:lnTo>
                    <a:pt x="3371" y="706"/>
                  </a:lnTo>
                  <a:lnTo>
                    <a:pt x="3392" y="709"/>
                  </a:lnTo>
                  <a:lnTo>
                    <a:pt x="3411" y="716"/>
                  </a:lnTo>
                  <a:lnTo>
                    <a:pt x="3427" y="729"/>
                  </a:lnTo>
                  <a:lnTo>
                    <a:pt x="3439" y="745"/>
                  </a:lnTo>
                  <a:lnTo>
                    <a:pt x="3447" y="764"/>
                  </a:lnTo>
                  <a:lnTo>
                    <a:pt x="3450" y="785"/>
                  </a:lnTo>
                  <a:lnTo>
                    <a:pt x="3447" y="805"/>
                  </a:lnTo>
                  <a:lnTo>
                    <a:pt x="3439" y="823"/>
                  </a:lnTo>
                  <a:lnTo>
                    <a:pt x="3427" y="839"/>
                  </a:lnTo>
                  <a:lnTo>
                    <a:pt x="3411" y="852"/>
                  </a:lnTo>
                  <a:lnTo>
                    <a:pt x="3392" y="860"/>
                  </a:lnTo>
                  <a:lnTo>
                    <a:pt x="3371" y="862"/>
                  </a:lnTo>
                  <a:lnTo>
                    <a:pt x="3136" y="862"/>
                  </a:lnTo>
                  <a:lnTo>
                    <a:pt x="3136" y="1176"/>
                  </a:lnTo>
                  <a:lnTo>
                    <a:pt x="3371" y="1176"/>
                  </a:lnTo>
                  <a:lnTo>
                    <a:pt x="3392" y="1179"/>
                  </a:lnTo>
                  <a:lnTo>
                    <a:pt x="3411" y="1187"/>
                  </a:lnTo>
                  <a:lnTo>
                    <a:pt x="3427" y="1199"/>
                  </a:lnTo>
                  <a:lnTo>
                    <a:pt x="3439" y="1215"/>
                  </a:lnTo>
                  <a:lnTo>
                    <a:pt x="3447" y="1234"/>
                  </a:lnTo>
                  <a:lnTo>
                    <a:pt x="3450" y="1255"/>
                  </a:lnTo>
                  <a:lnTo>
                    <a:pt x="3447" y="1276"/>
                  </a:lnTo>
                  <a:lnTo>
                    <a:pt x="3439" y="1294"/>
                  </a:lnTo>
                  <a:lnTo>
                    <a:pt x="3427" y="1311"/>
                  </a:lnTo>
                  <a:lnTo>
                    <a:pt x="3411" y="1322"/>
                  </a:lnTo>
                  <a:lnTo>
                    <a:pt x="3392" y="1331"/>
                  </a:lnTo>
                  <a:lnTo>
                    <a:pt x="3371" y="1333"/>
                  </a:lnTo>
                  <a:lnTo>
                    <a:pt x="3136" y="1333"/>
                  </a:lnTo>
                  <a:lnTo>
                    <a:pt x="3136" y="1647"/>
                  </a:lnTo>
                  <a:lnTo>
                    <a:pt x="3371" y="1647"/>
                  </a:lnTo>
                  <a:lnTo>
                    <a:pt x="3392" y="1650"/>
                  </a:lnTo>
                  <a:lnTo>
                    <a:pt x="3411" y="1657"/>
                  </a:lnTo>
                  <a:lnTo>
                    <a:pt x="3427" y="1670"/>
                  </a:lnTo>
                  <a:lnTo>
                    <a:pt x="3439" y="1686"/>
                  </a:lnTo>
                  <a:lnTo>
                    <a:pt x="3447" y="1704"/>
                  </a:lnTo>
                  <a:lnTo>
                    <a:pt x="3450" y="1725"/>
                  </a:lnTo>
                  <a:lnTo>
                    <a:pt x="3447" y="1746"/>
                  </a:lnTo>
                  <a:lnTo>
                    <a:pt x="3439" y="1765"/>
                  </a:lnTo>
                  <a:lnTo>
                    <a:pt x="3427" y="1781"/>
                  </a:lnTo>
                  <a:lnTo>
                    <a:pt x="3411" y="1793"/>
                  </a:lnTo>
                  <a:lnTo>
                    <a:pt x="3392" y="1801"/>
                  </a:lnTo>
                  <a:lnTo>
                    <a:pt x="3371" y="1804"/>
                  </a:lnTo>
                  <a:lnTo>
                    <a:pt x="3136" y="1804"/>
                  </a:lnTo>
                  <a:lnTo>
                    <a:pt x="3136" y="2117"/>
                  </a:lnTo>
                  <a:lnTo>
                    <a:pt x="3371" y="2117"/>
                  </a:lnTo>
                  <a:lnTo>
                    <a:pt x="3392" y="2120"/>
                  </a:lnTo>
                  <a:lnTo>
                    <a:pt x="3411" y="2129"/>
                  </a:lnTo>
                  <a:lnTo>
                    <a:pt x="3427" y="2140"/>
                  </a:lnTo>
                  <a:lnTo>
                    <a:pt x="3439" y="2156"/>
                  </a:lnTo>
                  <a:lnTo>
                    <a:pt x="3447" y="2175"/>
                  </a:lnTo>
                  <a:lnTo>
                    <a:pt x="3450" y="2196"/>
                  </a:lnTo>
                  <a:lnTo>
                    <a:pt x="3447" y="2217"/>
                  </a:lnTo>
                  <a:lnTo>
                    <a:pt x="3439" y="2236"/>
                  </a:lnTo>
                  <a:lnTo>
                    <a:pt x="3427" y="2251"/>
                  </a:lnTo>
                  <a:lnTo>
                    <a:pt x="3411" y="2264"/>
                  </a:lnTo>
                  <a:lnTo>
                    <a:pt x="3392" y="2271"/>
                  </a:lnTo>
                  <a:lnTo>
                    <a:pt x="3371" y="2275"/>
                  </a:lnTo>
                  <a:lnTo>
                    <a:pt x="3136" y="2275"/>
                  </a:lnTo>
                  <a:lnTo>
                    <a:pt x="3136" y="2589"/>
                  </a:lnTo>
                  <a:lnTo>
                    <a:pt x="3371" y="2589"/>
                  </a:lnTo>
                  <a:lnTo>
                    <a:pt x="3392" y="2591"/>
                  </a:lnTo>
                  <a:lnTo>
                    <a:pt x="3411" y="2599"/>
                  </a:lnTo>
                  <a:lnTo>
                    <a:pt x="3427" y="2611"/>
                  </a:lnTo>
                  <a:lnTo>
                    <a:pt x="3439" y="2627"/>
                  </a:lnTo>
                  <a:lnTo>
                    <a:pt x="3447" y="2645"/>
                  </a:lnTo>
                  <a:lnTo>
                    <a:pt x="3450" y="2666"/>
                  </a:lnTo>
                  <a:lnTo>
                    <a:pt x="3447" y="2687"/>
                  </a:lnTo>
                  <a:lnTo>
                    <a:pt x="3439" y="2706"/>
                  </a:lnTo>
                  <a:lnTo>
                    <a:pt x="3427" y="2722"/>
                  </a:lnTo>
                  <a:lnTo>
                    <a:pt x="3411" y="2734"/>
                  </a:lnTo>
                  <a:lnTo>
                    <a:pt x="3392" y="2742"/>
                  </a:lnTo>
                  <a:lnTo>
                    <a:pt x="3371" y="2745"/>
                  </a:lnTo>
                  <a:lnTo>
                    <a:pt x="3136" y="2745"/>
                  </a:lnTo>
                  <a:lnTo>
                    <a:pt x="3136" y="2824"/>
                  </a:lnTo>
                  <a:lnTo>
                    <a:pt x="3133" y="2866"/>
                  </a:lnTo>
                  <a:lnTo>
                    <a:pt x="3124" y="2907"/>
                  </a:lnTo>
                  <a:lnTo>
                    <a:pt x="3112" y="2946"/>
                  </a:lnTo>
                  <a:lnTo>
                    <a:pt x="3093" y="2981"/>
                  </a:lnTo>
                  <a:lnTo>
                    <a:pt x="3071" y="3015"/>
                  </a:lnTo>
                  <a:lnTo>
                    <a:pt x="3045" y="3045"/>
                  </a:lnTo>
                  <a:lnTo>
                    <a:pt x="3014" y="3072"/>
                  </a:lnTo>
                  <a:lnTo>
                    <a:pt x="2981" y="3095"/>
                  </a:lnTo>
                  <a:lnTo>
                    <a:pt x="2945" y="3112"/>
                  </a:lnTo>
                  <a:lnTo>
                    <a:pt x="2906" y="3126"/>
                  </a:lnTo>
                  <a:lnTo>
                    <a:pt x="2865" y="3135"/>
                  </a:lnTo>
                  <a:lnTo>
                    <a:pt x="2822" y="3137"/>
                  </a:lnTo>
                  <a:lnTo>
                    <a:pt x="2744" y="3137"/>
                  </a:lnTo>
                  <a:lnTo>
                    <a:pt x="2744" y="3373"/>
                  </a:lnTo>
                  <a:lnTo>
                    <a:pt x="2741" y="3393"/>
                  </a:lnTo>
                  <a:lnTo>
                    <a:pt x="2734" y="3412"/>
                  </a:lnTo>
                  <a:lnTo>
                    <a:pt x="2721" y="3427"/>
                  </a:lnTo>
                  <a:lnTo>
                    <a:pt x="2706" y="3440"/>
                  </a:lnTo>
                  <a:lnTo>
                    <a:pt x="2687" y="3448"/>
                  </a:lnTo>
                  <a:lnTo>
                    <a:pt x="2666" y="3451"/>
                  </a:lnTo>
                  <a:lnTo>
                    <a:pt x="2645" y="3448"/>
                  </a:lnTo>
                  <a:lnTo>
                    <a:pt x="2626" y="3440"/>
                  </a:lnTo>
                  <a:lnTo>
                    <a:pt x="2610" y="3427"/>
                  </a:lnTo>
                  <a:lnTo>
                    <a:pt x="2599" y="3412"/>
                  </a:lnTo>
                  <a:lnTo>
                    <a:pt x="2590" y="3393"/>
                  </a:lnTo>
                  <a:lnTo>
                    <a:pt x="2587" y="3373"/>
                  </a:lnTo>
                  <a:lnTo>
                    <a:pt x="2587" y="3137"/>
                  </a:lnTo>
                  <a:lnTo>
                    <a:pt x="2274" y="3137"/>
                  </a:lnTo>
                  <a:lnTo>
                    <a:pt x="2274" y="3373"/>
                  </a:lnTo>
                  <a:lnTo>
                    <a:pt x="2271" y="3393"/>
                  </a:lnTo>
                  <a:lnTo>
                    <a:pt x="2263" y="3412"/>
                  </a:lnTo>
                  <a:lnTo>
                    <a:pt x="2251" y="3427"/>
                  </a:lnTo>
                  <a:lnTo>
                    <a:pt x="2235" y="3440"/>
                  </a:lnTo>
                  <a:lnTo>
                    <a:pt x="2217" y="3448"/>
                  </a:lnTo>
                  <a:lnTo>
                    <a:pt x="2196" y="3451"/>
                  </a:lnTo>
                  <a:lnTo>
                    <a:pt x="2175" y="3448"/>
                  </a:lnTo>
                  <a:lnTo>
                    <a:pt x="2156" y="3440"/>
                  </a:lnTo>
                  <a:lnTo>
                    <a:pt x="2140" y="3427"/>
                  </a:lnTo>
                  <a:lnTo>
                    <a:pt x="2127" y="3412"/>
                  </a:lnTo>
                  <a:lnTo>
                    <a:pt x="2120" y="3393"/>
                  </a:lnTo>
                  <a:lnTo>
                    <a:pt x="2117" y="3373"/>
                  </a:lnTo>
                  <a:lnTo>
                    <a:pt x="2117" y="3137"/>
                  </a:lnTo>
                  <a:lnTo>
                    <a:pt x="1803" y="3137"/>
                  </a:lnTo>
                  <a:lnTo>
                    <a:pt x="1803" y="3373"/>
                  </a:lnTo>
                  <a:lnTo>
                    <a:pt x="1801" y="3393"/>
                  </a:lnTo>
                  <a:lnTo>
                    <a:pt x="1793" y="3412"/>
                  </a:lnTo>
                  <a:lnTo>
                    <a:pt x="1780" y="3427"/>
                  </a:lnTo>
                  <a:lnTo>
                    <a:pt x="1764" y="3440"/>
                  </a:lnTo>
                  <a:lnTo>
                    <a:pt x="1746" y="3448"/>
                  </a:lnTo>
                  <a:lnTo>
                    <a:pt x="1725" y="3451"/>
                  </a:lnTo>
                  <a:lnTo>
                    <a:pt x="1704" y="3448"/>
                  </a:lnTo>
                  <a:lnTo>
                    <a:pt x="1685" y="3440"/>
                  </a:lnTo>
                  <a:lnTo>
                    <a:pt x="1670" y="3427"/>
                  </a:lnTo>
                  <a:lnTo>
                    <a:pt x="1657" y="3412"/>
                  </a:lnTo>
                  <a:lnTo>
                    <a:pt x="1650" y="3393"/>
                  </a:lnTo>
                  <a:lnTo>
                    <a:pt x="1647" y="3373"/>
                  </a:lnTo>
                  <a:lnTo>
                    <a:pt x="1647" y="3137"/>
                  </a:lnTo>
                  <a:lnTo>
                    <a:pt x="1333" y="3137"/>
                  </a:lnTo>
                  <a:lnTo>
                    <a:pt x="1333" y="3373"/>
                  </a:lnTo>
                  <a:lnTo>
                    <a:pt x="1331" y="3393"/>
                  </a:lnTo>
                  <a:lnTo>
                    <a:pt x="1322" y="3412"/>
                  </a:lnTo>
                  <a:lnTo>
                    <a:pt x="1310" y="3427"/>
                  </a:lnTo>
                  <a:lnTo>
                    <a:pt x="1294" y="3440"/>
                  </a:lnTo>
                  <a:lnTo>
                    <a:pt x="1275" y="3448"/>
                  </a:lnTo>
                  <a:lnTo>
                    <a:pt x="1255" y="3451"/>
                  </a:lnTo>
                  <a:lnTo>
                    <a:pt x="1234" y="3448"/>
                  </a:lnTo>
                  <a:lnTo>
                    <a:pt x="1215" y="3440"/>
                  </a:lnTo>
                  <a:lnTo>
                    <a:pt x="1200" y="3427"/>
                  </a:lnTo>
                  <a:lnTo>
                    <a:pt x="1187" y="3412"/>
                  </a:lnTo>
                  <a:lnTo>
                    <a:pt x="1179" y="3393"/>
                  </a:lnTo>
                  <a:lnTo>
                    <a:pt x="1176" y="3373"/>
                  </a:lnTo>
                  <a:lnTo>
                    <a:pt x="1176" y="3137"/>
                  </a:lnTo>
                  <a:lnTo>
                    <a:pt x="863" y="3137"/>
                  </a:lnTo>
                  <a:lnTo>
                    <a:pt x="863" y="3373"/>
                  </a:lnTo>
                  <a:lnTo>
                    <a:pt x="860" y="3393"/>
                  </a:lnTo>
                  <a:lnTo>
                    <a:pt x="852" y="3412"/>
                  </a:lnTo>
                  <a:lnTo>
                    <a:pt x="840" y="3427"/>
                  </a:lnTo>
                  <a:lnTo>
                    <a:pt x="824" y="3440"/>
                  </a:lnTo>
                  <a:lnTo>
                    <a:pt x="805" y="3448"/>
                  </a:lnTo>
                  <a:lnTo>
                    <a:pt x="784" y="3451"/>
                  </a:lnTo>
                  <a:lnTo>
                    <a:pt x="763" y="3448"/>
                  </a:lnTo>
                  <a:lnTo>
                    <a:pt x="745" y="3440"/>
                  </a:lnTo>
                  <a:lnTo>
                    <a:pt x="729" y="3427"/>
                  </a:lnTo>
                  <a:lnTo>
                    <a:pt x="717" y="3412"/>
                  </a:lnTo>
                  <a:lnTo>
                    <a:pt x="708" y="3393"/>
                  </a:lnTo>
                  <a:lnTo>
                    <a:pt x="706" y="3373"/>
                  </a:lnTo>
                  <a:lnTo>
                    <a:pt x="706" y="3137"/>
                  </a:lnTo>
                  <a:lnTo>
                    <a:pt x="628" y="3137"/>
                  </a:lnTo>
                  <a:lnTo>
                    <a:pt x="585" y="3135"/>
                  </a:lnTo>
                  <a:lnTo>
                    <a:pt x="545" y="3126"/>
                  </a:lnTo>
                  <a:lnTo>
                    <a:pt x="506" y="3112"/>
                  </a:lnTo>
                  <a:lnTo>
                    <a:pt x="469" y="3095"/>
                  </a:lnTo>
                  <a:lnTo>
                    <a:pt x="436" y="3072"/>
                  </a:lnTo>
                  <a:lnTo>
                    <a:pt x="406" y="3045"/>
                  </a:lnTo>
                  <a:lnTo>
                    <a:pt x="379" y="3015"/>
                  </a:lnTo>
                  <a:lnTo>
                    <a:pt x="357" y="2981"/>
                  </a:lnTo>
                  <a:lnTo>
                    <a:pt x="339" y="2946"/>
                  </a:lnTo>
                  <a:lnTo>
                    <a:pt x="325" y="2907"/>
                  </a:lnTo>
                  <a:lnTo>
                    <a:pt x="317" y="2866"/>
                  </a:lnTo>
                  <a:lnTo>
                    <a:pt x="314" y="2824"/>
                  </a:lnTo>
                  <a:lnTo>
                    <a:pt x="314" y="2745"/>
                  </a:lnTo>
                  <a:lnTo>
                    <a:pt x="79" y="2745"/>
                  </a:lnTo>
                  <a:lnTo>
                    <a:pt x="58" y="2742"/>
                  </a:lnTo>
                  <a:lnTo>
                    <a:pt x="39" y="2734"/>
                  </a:lnTo>
                  <a:lnTo>
                    <a:pt x="23" y="2722"/>
                  </a:lnTo>
                  <a:lnTo>
                    <a:pt x="11" y="2706"/>
                  </a:lnTo>
                  <a:lnTo>
                    <a:pt x="3" y="2687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3" y="2645"/>
                  </a:lnTo>
                  <a:lnTo>
                    <a:pt x="11" y="2627"/>
                  </a:lnTo>
                  <a:lnTo>
                    <a:pt x="23" y="2611"/>
                  </a:lnTo>
                  <a:lnTo>
                    <a:pt x="39" y="2599"/>
                  </a:lnTo>
                  <a:lnTo>
                    <a:pt x="58" y="2591"/>
                  </a:lnTo>
                  <a:lnTo>
                    <a:pt x="79" y="2589"/>
                  </a:lnTo>
                  <a:lnTo>
                    <a:pt x="314" y="2589"/>
                  </a:lnTo>
                  <a:lnTo>
                    <a:pt x="314" y="2275"/>
                  </a:lnTo>
                  <a:lnTo>
                    <a:pt x="79" y="2275"/>
                  </a:lnTo>
                  <a:lnTo>
                    <a:pt x="58" y="2271"/>
                  </a:lnTo>
                  <a:lnTo>
                    <a:pt x="39" y="2264"/>
                  </a:lnTo>
                  <a:lnTo>
                    <a:pt x="23" y="2251"/>
                  </a:lnTo>
                  <a:lnTo>
                    <a:pt x="11" y="2236"/>
                  </a:lnTo>
                  <a:lnTo>
                    <a:pt x="3" y="2217"/>
                  </a:lnTo>
                  <a:lnTo>
                    <a:pt x="0" y="2196"/>
                  </a:lnTo>
                  <a:lnTo>
                    <a:pt x="0" y="2196"/>
                  </a:lnTo>
                  <a:lnTo>
                    <a:pt x="3" y="2175"/>
                  </a:lnTo>
                  <a:lnTo>
                    <a:pt x="11" y="2156"/>
                  </a:lnTo>
                  <a:lnTo>
                    <a:pt x="23" y="2140"/>
                  </a:lnTo>
                  <a:lnTo>
                    <a:pt x="39" y="2129"/>
                  </a:lnTo>
                  <a:lnTo>
                    <a:pt x="58" y="2120"/>
                  </a:lnTo>
                  <a:lnTo>
                    <a:pt x="79" y="2117"/>
                  </a:lnTo>
                  <a:lnTo>
                    <a:pt x="314" y="2117"/>
                  </a:lnTo>
                  <a:lnTo>
                    <a:pt x="314" y="1804"/>
                  </a:lnTo>
                  <a:lnTo>
                    <a:pt x="79" y="1804"/>
                  </a:lnTo>
                  <a:lnTo>
                    <a:pt x="58" y="1801"/>
                  </a:lnTo>
                  <a:lnTo>
                    <a:pt x="39" y="1793"/>
                  </a:lnTo>
                  <a:lnTo>
                    <a:pt x="23" y="1781"/>
                  </a:lnTo>
                  <a:lnTo>
                    <a:pt x="11" y="1765"/>
                  </a:lnTo>
                  <a:lnTo>
                    <a:pt x="3" y="1746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3" y="1704"/>
                  </a:lnTo>
                  <a:lnTo>
                    <a:pt x="11" y="1686"/>
                  </a:lnTo>
                  <a:lnTo>
                    <a:pt x="23" y="1670"/>
                  </a:lnTo>
                  <a:lnTo>
                    <a:pt x="39" y="1657"/>
                  </a:lnTo>
                  <a:lnTo>
                    <a:pt x="58" y="1650"/>
                  </a:lnTo>
                  <a:lnTo>
                    <a:pt x="79" y="1647"/>
                  </a:lnTo>
                  <a:lnTo>
                    <a:pt x="314" y="1647"/>
                  </a:lnTo>
                  <a:lnTo>
                    <a:pt x="314" y="1333"/>
                  </a:lnTo>
                  <a:lnTo>
                    <a:pt x="79" y="1333"/>
                  </a:lnTo>
                  <a:lnTo>
                    <a:pt x="58" y="1331"/>
                  </a:lnTo>
                  <a:lnTo>
                    <a:pt x="39" y="1322"/>
                  </a:lnTo>
                  <a:lnTo>
                    <a:pt x="23" y="1311"/>
                  </a:lnTo>
                  <a:lnTo>
                    <a:pt x="11" y="1295"/>
                  </a:lnTo>
                  <a:lnTo>
                    <a:pt x="3" y="1276"/>
                  </a:lnTo>
                  <a:lnTo>
                    <a:pt x="0" y="1255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5"/>
                  </a:lnTo>
                  <a:lnTo>
                    <a:pt x="23" y="1199"/>
                  </a:lnTo>
                  <a:lnTo>
                    <a:pt x="39" y="1187"/>
                  </a:lnTo>
                  <a:lnTo>
                    <a:pt x="58" y="1179"/>
                  </a:lnTo>
                  <a:lnTo>
                    <a:pt x="79" y="1176"/>
                  </a:lnTo>
                  <a:lnTo>
                    <a:pt x="314" y="1176"/>
                  </a:lnTo>
                  <a:lnTo>
                    <a:pt x="314" y="862"/>
                  </a:lnTo>
                  <a:lnTo>
                    <a:pt x="79" y="862"/>
                  </a:lnTo>
                  <a:lnTo>
                    <a:pt x="58" y="860"/>
                  </a:lnTo>
                  <a:lnTo>
                    <a:pt x="39" y="852"/>
                  </a:lnTo>
                  <a:lnTo>
                    <a:pt x="23" y="839"/>
                  </a:lnTo>
                  <a:lnTo>
                    <a:pt x="11" y="823"/>
                  </a:lnTo>
                  <a:lnTo>
                    <a:pt x="3" y="805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3" y="764"/>
                  </a:lnTo>
                  <a:lnTo>
                    <a:pt x="11" y="745"/>
                  </a:lnTo>
                  <a:lnTo>
                    <a:pt x="23" y="729"/>
                  </a:lnTo>
                  <a:lnTo>
                    <a:pt x="39" y="716"/>
                  </a:lnTo>
                  <a:lnTo>
                    <a:pt x="58" y="709"/>
                  </a:lnTo>
                  <a:lnTo>
                    <a:pt x="79" y="706"/>
                  </a:lnTo>
                  <a:lnTo>
                    <a:pt x="314" y="706"/>
                  </a:lnTo>
                  <a:lnTo>
                    <a:pt x="314" y="627"/>
                  </a:lnTo>
                  <a:lnTo>
                    <a:pt x="317" y="585"/>
                  </a:lnTo>
                  <a:lnTo>
                    <a:pt x="325" y="544"/>
                  </a:lnTo>
                  <a:lnTo>
                    <a:pt x="339" y="505"/>
                  </a:lnTo>
                  <a:lnTo>
                    <a:pt x="357" y="470"/>
                  </a:lnTo>
                  <a:lnTo>
                    <a:pt x="379" y="436"/>
                  </a:lnTo>
                  <a:lnTo>
                    <a:pt x="406" y="406"/>
                  </a:lnTo>
                  <a:lnTo>
                    <a:pt x="436" y="379"/>
                  </a:lnTo>
                  <a:lnTo>
                    <a:pt x="469" y="356"/>
                  </a:lnTo>
                  <a:lnTo>
                    <a:pt x="506" y="338"/>
                  </a:lnTo>
                  <a:lnTo>
                    <a:pt x="545" y="325"/>
                  </a:lnTo>
                  <a:lnTo>
                    <a:pt x="585" y="316"/>
                  </a:lnTo>
                  <a:lnTo>
                    <a:pt x="628" y="313"/>
                  </a:lnTo>
                  <a:lnTo>
                    <a:pt x="706" y="313"/>
                  </a:lnTo>
                  <a:lnTo>
                    <a:pt x="706" y="78"/>
                  </a:lnTo>
                  <a:lnTo>
                    <a:pt x="708" y="57"/>
                  </a:lnTo>
                  <a:lnTo>
                    <a:pt x="717" y="39"/>
                  </a:lnTo>
                  <a:lnTo>
                    <a:pt x="729" y="23"/>
                  </a:lnTo>
                  <a:lnTo>
                    <a:pt x="745" y="11"/>
                  </a:lnTo>
                  <a:lnTo>
                    <a:pt x="763" y="2"/>
                  </a:lnTo>
                  <a:lnTo>
                    <a:pt x="7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503"/>
            <p:cNvSpPr>
              <a:spLocks noEditPoints="1"/>
            </p:cNvSpPr>
            <p:nvPr/>
          </p:nvSpPr>
          <p:spPr bwMode="auto">
            <a:xfrm>
              <a:off x="5868988" y="5181600"/>
              <a:ext cx="315913" cy="317500"/>
            </a:xfrm>
            <a:custGeom>
              <a:avLst/>
              <a:gdLst>
                <a:gd name="T0" fmla="*/ 156 w 2194"/>
                <a:gd name="T1" fmla="*/ 158 h 2197"/>
                <a:gd name="T2" fmla="*/ 156 w 2194"/>
                <a:gd name="T3" fmla="*/ 2039 h 2197"/>
                <a:gd name="T4" fmla="*/ 2038 w 2194"/>
                <a:gd name="T5" fmla="*/ 2039 h 2197"/>
                <a:gd name="T6" fmla="*/ 2038 w 2194"/>
                <a:gd name="T7" fmla="*/ 158 h 2197"/>
                <a:gd name="T8" fmla="*/ 156 w 2194"/>
                <a:gd name="T9" fmla="*/ 158 h 2197"/>
                <a:gd name="T10" fmla="*/ 78 w 2194"/>
                <a:gd name="T11" fmla="*/ 0 h 2197"/>
                <a:gd name="T12" fmla="*/ 2116 w 2194"/>
                <a:gd name="T13" fmla="*/ 0 h 2197"/>
                <a:gd name="T14" fmla="*/ 2137 w 2194"/>
                <a:gd name="T15" fmla="*/ 3 h 2197"/>
                <a:gd name="T16" fmla="*/ 2155 w 2194"/>
                <a:gd name="T17" fmla="*/ 11 h 2197"/>
                <a:gd name="T18" fmla="*/ 2172 w 2194"/>
                <a:gd name="T19" fmla="*/ 23 h 2197"/>
                <a:gd name="T20" fmla="*/ 2184 w 2194"/>
                <a:gd name="T21" fmla="*/ 39 h 2197"/>
                <a:gd name="T22" fmla="*/ 2192 w 2194"/>
                <a:gd name="T23" fmla="*/ 58 h 2197"/>
                <a:gd name="T24" fmla="*/ 2194 w 2194"/>
                <a:gd name="T25" fmla="*/ 79 h 2197"/>
                <a:gd name="T26" fmla="*/ 2194 w 2194"/>
                <a:gd name="T27" fmla="*/ 2118 h 2197"/>
                <a:gd name="T28" fmla="*/ 2192 w 2194"/>
                <a:gd name="T29" fmla="*/ 2139 h 2197"/>
                <a:gd name="T30" fmla="*/ 2184 w 2194"/>
                <a:gd name="T31" fmla="*/ 2158 h 2197"/>
                <a:gd name="T32" fmla="*/ 2172 w 2194"/>
                <a:gd name="T33" fmla="*/ 2174 h 2197"/>
                <a:gd name="T34" fmla="*/ 2155 w 2194"/>
                <a:gd name="T35" fmla="*/ 2185 h 2197"/>
                <a:gd name="T36" fmla="*/ 2137 w 2194"/>
                <a:gd name="T37" fmla="*/ 2194 h 2197"/>
                <a:gd name="T38" fmla="*/ 2116 w 2194"/>
                <a:gd name="T39" fmla="*/ 2197 h 2197"/>
                <a:gd name="T40" fmla="*/ 78 w 2194"/>
                <a:gd name="T41" fmla="*/ 2197 h 2197"/>
                <a:gd name="T42" fmla="*/ 57 w 2194"/>
                <a:gd name="T43" fmla="*/ 2194 h 2197"/>
                <a:gd name="T44" fmla="*/ 38 w 2194"/>
                <a:gd name="T45" fmla="*/ 2185 h 2197"/>
                <a:gd name="T46" fmla="*/ 23 w 2194"/>
                <a:gd name="T47" fmla="*/ 2174 h 2197"/>
                <a:gd name="T48" fmla="*/ 10 w 2194"/>
                <a:gd name="T49" fmla="*/ 2158 h 2197"/>
                <a:gd name="T50" fmla="*/ 3 w 2194"/>
                <a:gd name="T51" fmla="*/ 2139 h 2197"/>
                <a:gd name="T52" fmla="*/ 0 w 2194"/>
                <a:gd name="T53" fmla="*/ 2118 h 2197"/>
                <a:gd name="T54" fmla="*/ 0 w 2194"/>
                <a:gd name="T55" fmla="*/ 79 h 2197"/>
                <a:gd name="T56" fmla="*/ 3 w 2194"/>
                <a:gd name="T57" fmla="*/ 58 h 2197"/>
                <a:gd name="T58" fmla="*/ 10 w 2194"/>
                <a:gd name="T59" fmla="*/ 39 h 2197"/>
                <a:gd name="T60" fmla="*/ 23 w 2194"/>
                <a:gd name="T61" fmla="*/ 23 h 2197"/>
                <a:gd name="T62" fmla="*/ 38 w 2194"/>
                <a:gd name="T63" fmla="*/ 11 h 2197"/>
                <a:gd name="T64" fmla="*/ 57 w 2194"/>
                <a:gd name="T65" fmla="*/ 3 h 2197"/>
                <a:gd name="T66" fmla="*/ 78 w 2194"/>
                <a:gd name="T6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4" h="2197">
                  <a:moveTo>
                    <a:pt x="156" y="158"/>
                  </a:moveTo>
                  <a:lnTo>
                    <a:pt x="156" y="2039"/>
                  </a:lnTo>
                  <a:lnTo>
                    <a:pt x="2038" y="2039"/>
                  </a:lnTo>
                  <a:lnTo>
                    <a:pt x="2038" y="158"/>
                  </a:lnTo>
                  <a:lnTo>
                    <a:pt x="156" y="158"/>
                  </a:lnTo>
                  <a:close/>
                  <a:moveTo>
                    <a:pt x="78" y="0"/>
                  </a:moveTo>
                  <a:lnTo>
                    <a:pt x="2116" y="0"/>
                  </a:lnTo>
                  <a:lnTo>
                    <a:pt x="2137" y="3"/>
                  </a:lnTo>
                  <a:lnTo>
                    <a:pt x="2155" y="11"/>
                  </a:lnTo>
                  <a:lnTo>
                    <a:pt x="2172" y="23"/>
                  </a:lnTo>
                  <a:lnTo>
                    <a:pt x="2184" y="39"/>
                  </a:lnTo>
                  <a:lnTo>
                    <a:pt x="2192" y="58"/>
                  </a:lnTo>
                  <a:lnTo>
                    <a:pt x="2194" y="79"/>
                  </a:lnTo>
                  <a:lnTo>
                    <a:pt x="2194" y="2118"/>
                  </a:lnTo>
                  <a:lnTo>
                    <a:pt x="2192" y="2139"/>
                  </a:lnTo>
                  <a:lnTo>
                    <a:pt x="2184" y="2158"/>
                  </a:lnTo>
                  <a:lnTo>
                    <a:pt x="2172" y="2174"/>
                  </a:lnTo>
                  <a:lnTo>
                    <a:pt x="2155" y="2185"/>
                  </a:lnTo>
                  <a:lnTo>
                    <a:pt x="2137" y="2194"/>
                  </a:lnTo>
                  <a:lnTo>
                    <a:pt x="2116" y="2197"/>
                  </a:lnTo>
                  <a:lnTo>
                    <a:pt x="78" y="2197"/>
                  </a:lnTo>
                  <a:lnTo>
                    <a:pt x="57" y="2194"/>
                  </a:lnTo>
                  <a:lnTo>
                    <a:pt x="38" y="2185"/>
                  </a:lnTo>
                  <a:lnTo>
                    <a:pt x="23" y="2174"/>
                  </a:lnTo>
                  <a:lnTo>
                    <a:pt x="10" y="2158"/>
                  </a:lnTo>
                  <a:lnTo>
                    <a:pt x="3" y="2139"/>
                  </a:lnTo>
                  <a:lnTo>
                    <a:pt x="0" y="2118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0" y="39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7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Freeform 504"/>
            <p:cNvSpPr>
              <a:spLocks noEditPoints="1"/>
            </p:cNvSpPr>
            <p:nvPr/>
          </p:nvSpPr>
          <p:spPr bwMode="auto">
            <a:xfrm>
              <a:off x="5948363" y="5227638"/>
              <a:ext cx="158750" cy="227012"/>
            </a:xfrm>
            <a:custGeom>
              <a:avLst/>
              <a:gdLst>
                <a:gd name="T0" fmla="*/ 549 w 1098"/>
                <a:gd name="T1" fmla="*/ 348 h 1569"/>
                <a:gd name="T2" fmla="*/ 222 w 1098"/>
                <a:gd name="T3" fmla="*/ 863 h 1569"/>
                <a:gd name="T4" fmla="*/ 471 w 1098"/>
                <a:gd name="T5" fmla="*/ 863 h 1569"/>
                <a:gd name="T6" fmla="*/ 492 w 1098"/>
                <a:gd name="T7" fmla="*/ 865 h 1569"/>
                <a:gd name="T8" fmla="*/ 511 w 1098"/>
                <a:gd name="T9" fmla="*/ 874 h 1569"/>
                <a:gd name="T10" fmla="*/ 526 w 1098"/>
                <a:gd name="T11" fmla="*/ 886 h 1569"/>
                <a:gd name="T12" fmla="*/ 538 w 1098"/>
                <a:gd name="T13" fmla="*/ 902 h 1569"/>
                <a:gd name="T14" fmla="*/ 546 w 1098"/>
                <a:gd name="T15" fmla="*/ 920 h 1569"/>
                <a:gd name="T16" fmla="*/ 549 w 1098"/>
                <a:gd name="T17" fmla="*/ 941 h 1569"/>
                <a:gd name="T18" fmla="*/ 549 w 1098"/>
                <a:gd name="T19" fmla="*/ 1221 h 1569"/>
                <a:gd name="T20" fmla="*/ 877 w 1098"/>
                <a:gd name="T21" fmla="*/ 706 h 1569"/>
                <a:gd name="T22" fmla="*/ 627 w 1098"/>
                <a:gd name="T23" fmla="*/ 706 h 1569"/>
                <a:gd name="T24" fmla="*/ 606 w 1098"/>
                <a:gd name="T25" fmla="*/ 704 h 1569"/>
                <a:gd name="T26" fmla="*/ 588 w 1098"/>
                <a:gd name="T27" fmla="*/ 695 h 1569"/>
                <a:gd name="T28" fmla="*/ 572 w 1098"/>
                <a:gd name="T29" fmla="*/ 683 h 1569"/>
                <a:gd name="T30" fmla="*/ 560 w 1098"/>
                <a:gd name="T31" fmla="*/ 667 h 1569"/>
                <a:gd name="T32" fmla="*/ 551 w 1098"/>
                <a:gd name="T33" fmla="*/ 648 h 1569"/>
                <a:gd name="T34" fmla="*/ 549 w 1098"/>
                <a:gd name="T35" fmla="*/ 628 h 1569"/>
                <a:gd name="T36" fmla="*/ 549 w 1098"/>
                <a:gd name="T37" fmla="*/ 348 h 1569"/>
                <a:gd name="T38" fmla="*/ 629 w 1098"/>
                <a:gd name="T39" fmla="*/ 0 h 1569"/>
                <a:gd name="T40" fmla="*/ 649 w 1098"/>
                <a:gd name="T41" fmla="*/ 3 h 1569"/>
                <a:gd name="T42" fmla="*/ 668 w 1098"/>
                <a:gd name="T43" fmla="*/ 12 h 1569"/>
                <a:gd name="T44" fmla="*/ 684 w 1098"/>
                <a:gd name="T45" fmla="*/ 24 h 1569"/>
                <a:gd name="T46" fmla="*/ 695 w 1098"/>
                <a:gd name="T47" fmla="*/ 40 h 1569"/>
                <a:gd name="T48" fmla="*/ 704 w 1098"/>
                <a:gd name="T49" fmla="*/ 58 h 1569"/>
                <a:gd name="T50" fmla="*/ 706 w 1098"/>
                <a:gd name="T51" fmla="*/ 79 h 1569"/>
                <a:gd name="T52" fmla="*/ 706 w 1098"/>
                <a:gd name="T53" fmla="*/ 549 h 1569"/>
                <a:gd name="T54" fmla="*/ 1020 w 1098"/>
                <a:gd name="T55" fmla="*/ 549 h 1569"/>
                <a:gd name="T56" fmla="*/ 1041 w 1098"/>
                <a:gd name="T57" fmla="*/ 552 h 1569"/>
                <a:gd name="T58" fmla="*/ 1059 w 1098"/>
                <a:gd name="T59" fmla="*/ 560 h 1569"/>
                <a:gd name="T60" fmla="*/ 1075 w 1098"/>
                <a:gd name="T61" fmla="*/ 572 h 1569"/>
                <a:gd name="T62" fmla="*/ 1088 w 1098"/>
                <a:gd name="T63" fmla="*/ 590 h 1569"/>
                <a:gd name="T64" fmla="*/ 1096 w 1098"/>
                <a:gd name="T65" fmla="*/ 609 h 1569"/>
                <a:gd name="T66" fmla="*/ 1098 w 1098"/>
                <a:gd name="T67" fmla="*/ 630 h 1569"/>
                <a:gd name="T68" fmla="*/ 1094 w 1098"/>
                <a:gd name="T69" fmla="*/ 650 h 1569"/>
                <a:gd name="T70" fmla="*/ 1086 w 1098"/>
                <a:gd name="T71" fmla="*/ 670 h 1569"/>
                <a:gd name="T72" fmla="*/ 537 w 1098"/>
                <a:gd name="T73" fmla="*/ 1532 h 1569"/>
                <a:gd name="T74" fmla="*/ 524 w 1098"/>
                <a:gd name="T75" fmla="*/ 1548 h 1569"/>
                <a:gd name="T76" fmla="*/ 508 w 1098"/>
                <a:gd name="T77" fmla="*/ 1559 h 1569"/>
                <a:gd name="T78" fmla="*/ 490 w 1098"/>
                <a:gd name="T79" fmla="*/ 1567 h 1569"/>
                <a:gd name="T80" fmla="*/ 471 w 1098"/>
                <a:gd name="T81" fmla="*/ 1569 h 1569"/>
                <a:gd name="T82" fmla="*/ 449 w 1098"/>
                <a:gd name="T83" fmla="*/ 1566 h 1569"/>
                <a:gd name="T84" fmla="*/ 430 w 1098"/>
                <a:gd name="T85" fmla="*/ 1557 h 1569"/>
                <a:gd name="T86" fmla="*/ 414 w 1098"/>
                <a:gd name="T87" fmla="*/ 1545 h 1569"/>
                <a:gd name="T88" fmla="*/ 402 w 1098"/>
                <a:gd name="T89" fmla="*/ 1529 h 1569"/>
                <a:gd name="T90" fmla="*/ 395 w 1098"/>
                <a:gd name="T91" fmla="*/ 1511 h 1569"/>
                <a:gd name="T92" fmla="*/ 392 w 1098"/>
                <a:gd name="T93" fmla="*/ 1490 h 1569"/>
                <a:gd name="T94" fmla="*/ 392 w 1098"/>
                <a:gd name="T95" fmla="*/ 1020 h 1569"/>
                <a:gd name="T96" fmla="*/ 79 w 1098"/>
                <a:gd name="T97" fmla="*/ 1020 h 1569"/>
                <a:gd name="T98" fmla="*/ 58 w 1098"/>
                <a:gd name="T99" fmla="*/ 1016 h 1569"/>
                <a:gd name="T100" fmla="*/ 38 w 1098"/>
                <a:gd name="T101" fmla="*/ 1009 h 1569"/>
                <a:gd name="T102" fmla="*/ 23 w 1098"/>
                <a:gd name="T103" fmla="*/ 995 h 1569"/>
                <a:gd name="T104" fmla="*/ 10 w 1098"/>
                <a:gd name="T105" fmla="*/ 979 h 1569"/>
                <a:gd name="T106" fmla="*/ 3 w 1098"/>
                <a:gd name="T107" fmla="*/ 960 h 1569"/>
                <a:gd name="T108" fmla="*/ 0 w 1098"/>
                <a:gd name="T109" fmla="*/ 939 h 1569"/>
                <a:gd name="T110" fmla="*/ 4 w 1098"/>
                <a:gd name="T111" fmla="*/ 918 h 1569"/>
                <a:gd name="T112" fmla="*/ 12 w 1098"/>
                <a:gd name="T113" fmla="*/ 899 h 1569"/>
                <a:gd name="T114" fmla="*/ 561 w 1098"/>
                <a:gd name="T115" fmla="*/ 37 h 1569"/>
                <a:gd name="T116" fmla="*/ 575 w 1098"/>
                <a:gd name="T117" fmla="*/ 21 h 1569"/>
                <a:gd name="T118" fmla="*/ 591 w 1098"/>
                <a:gd name="T119" fmla="*/ 10 h 1569"/>
                <a:gd name="T120" fmla="*/ 609 w 1098"/>
                <a:gd name="T121" fmla="*/ 2 h 1569"/>
                <a:gd name="T122" fmla="*/ 629 w 1098"/>
                <a:gd name="T123" fmla="*/ 0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" h="1569">
                  <a:moveTo>
                    <a:pt x="549" y="348"/>
                  </a:moveTo>
                  <a:lnTo>
                    <a:pt x="222" y="863"/>
                  </a:lnTo>
                  <a:lnTo>
                    <a:pt x="471" y="863"/>
                  </a:lnTo>
                  <a:lnTo>
                    <a:pt x="492" y="865"/>
                  </a:lnTo>
                  <a:lnTo>
                    <a:pt x="511" y="874"/>
                  </a:lnTo>
                  <a:lnTo>
                    <a:pt x="526" y="886"/>
                  </a:lnTo>
                  <a:lnTo>
                    <a:pt x="538" y="902"/>
                  </a:lnTo>
                  <a:lnTo>
                    <a:pt x="546" y="920"/>
                  </a:lnTo>
                  <a:lnTo>
                    <a:pt x="549" y="941"/>
                  </a:lnTo>
                  <a:lnTo>
                    <a:pt x="549" y="1221"/>
                  </a:lnTo>
                  <a:lnTo>
                    <a:pt x="877" y="706"/>
                  </a:lnTo>
                  <a:lnTo>
                    <a:pt x="627" y="706"/>
                  </a:lnTo>
                  <a:lnTo>
                    <a:pt x="606" y="704"/>
                  </a:lnTo>
                  <a:lnTo>
                    <a:pt x="588" y="695"/>
                  </a:lnTo>
                  <a:lnTo>
                    <a:pt x="572" y="683"/>
                  </a:lnTo>
                  <a:lnTo>
                    <a:pt x="560" y="667"/>
                  </a:lnTo>
                  <a:lnTo>
                    <a:pt x="551" y="648"/>
                  </a:lnTo>
                  <a:lnTo>
                    <a:pt x="549" y="628"/>
                  </a:lnTo>
                  <a:lnTo>
                    <a:pt x="549" y="348"/>
                  </a:lnTo>
                  <a:close/>
                  <a:moveTo>
                    <a:pt x="629" y="0"/>
                  </a:moveTo>
                  <a:lnTo>
                    <a:pt x="649" y="3"/>
                  </a:lnTo>
                  <a:lnTo>
                    <a:pt x="668" y="12"/>
                  </a:lnTo>
                  <a:lnTo>
                    <a:pt x="684" y="24"/>
                  </a:lnTo>
                  <a:lnTo>
                    <a:pt x="695" y="40"/>
                  </a:lnTo>
                  <a:lnTo>
                    <a:pt x="704" y="58"/>
                  </a:lnTo>
                  <a:lnTo>
                    <a:pt x="706" y="79"/>
                  </a:lnTo>
                  <a:lnTo>
                    <a:pt x="706" y="549"/>
                  </a:lnTo>
                  <a:lnTo>
                    <a:pt x="1020" y="549"/>
                  </a:lnTo>
                  <a:lnTo>
                    <a:pt x="1041" y="552"/>
                  </a:lnTo>
                  <a:lnTo>
                    <a:pt x="1059" y="560"/>
                  </a:lnTo>
                  <a:lnTo>
                    <a:pt x="1075" y="572"/>
                  </a:lnTo>
                  <a:lnTo>
                    <a:pt x="1088" y="590"/>
                  </a:lnTo>
                  <a:lnTo>
                    <a:pt x="1096" y="609"/>
                  </a:lnTo>
                  <a:lnTo>
                    <a:pt x="1098" y="630"/>
                  </a:lnTo>
                  <a:lnTo>
                    <a:pt x="1094" y="650"/>
                  </a:lnTo>
                  <a:lnTo>
                    <a:pt x="1086" y="670"/>
                  </a:lnTo>
                  <a:lnTo>
                    <a:pt x="537" y="1532"/>
                  </a:lnTo>
                  <a:lnTo>
                    <a:pt x="524" y="1548"/>
                  </a:lnTo>
                  <a:lnTo>
                    <a:pt x="508" y="1559"/>
                  </a:lnTo>
                  <a:lnTo>
                    <a:pt x="490" y="1567"/>
                  </a:lnTo>
                  <a:lnTo>
                    <a:pt x="471" y="1569"/>
                  </a:lnTo>
                  <a:lnTo>
                    <a:pt x="449" y="1566"/>
                  </a:lnTo>
                  <a:lnTo>
                    <a:pt x="430" y="1557"/>
                  </a:lnTo>
                  <a:lnTo>
                    <a:pt x="414" y="1545"/>
                  </a:lnTo>
                  <a:lnTo>
                    <a:pt x="402" y="1529"/>
                  </a:lnTo>
                  <a:lnTo>
                    <a:pt x="395" y="1511"/>
                  </a:lnTo>
                  <a:lnTo>
                    <a:pt x="392" y="1490"/>
                  </a:lnTo>
                  <a:lnTo>
                    <a:pt x="392" y="1020"/>
                  </a:lnTo>
                  <a:lnTo>
                    <a:pt x="79" y="1020"/>
                  </a:lnTo>
                  <a:lnTo>
                    <a:pt x="58" y="1016"/>
                  </a:lnTo>
                  <a:lnTo>
                    <a:pt x="38" y="1009"/>
                  </a:lnTo>
                  <a:lnTo>
                    <a:pt x="23" y="995"/>
                  </a:lnTo>
                  <a:lnTo>
                    <a:pt x="10" y="979"/>
                  </a:lnTo>
                  <a:lnTo>
                    <a:pt x="3" y="960"/>
                  </a:lnTo>
                  <a:lnTo>
                    <a:pt x="0" y="939"/>
                  </a:lnTo>
                  <a:lnTo>
                    <a:pt x="4" y="918"/>
                  </a:lnTo>
                  <a:lnTo>
                    <a:pt x="12" y="899"/>
                  </a:lnTo>
                  <a:lnTo>
                    <a:pt x="561" y="37"/>
                  </a:lnTo>
                  <a:lnTo>
                    <a:pt x="575" y="21"/>
                  </a:lnTo>
                  <a:lnTo>
                    <a:pt x="591" y="10"/>
                  </a:lnTo>
                  <a:lnTo>
                    <a:pt x="609" y="2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D8EA9FC4-B102-4C87-B9CE-E6E8503F32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44" y="1876810"/>
            <a:ext cx="1811505" cy="3220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D2F185-1F03-4865-9CE6-A9FA1192E6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64" y="1805106"/>
            <a:ext cx="1807931" cy="3214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AAD042-35E8-44B0-BD36-6FC687D11B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49" y="70584"/>
            <a:ext cx="1811505" cy="322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6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33962507-E8F9-4BB4-8811-98D6C4F33352}"/>
              </a:ext>
            </a:extLst>
          </p:cNvPr>
          <p:cNvSpPr/>
          <p:nvPr/>
        </p:nvSpPr>
        <p:spPr>
          <a:xfrm>
            <a:off x="4741041" y="1"/>
            <a:ext cx="2202418" cy="3444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pic>
        <p:nvPicPr>
          <p:cNvPr id="42" name="Picture Placeholder 4">
            <a:extLst>
              <a:ext uri="{FF2B5EF4-FFF2-40B4-BE49-F238E27FC236}">
                <a16:creationId xmlns:a16="http://schemas.microsoft.com/office/drawing/2014/main" id="{54FA1DF8-C1BD-4BA8-ABB9-EFA008270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>
          <a:xfrm>
            <a:off x="4745250" y="-1"/>
            <a:ext cx="2198209" cy="344421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708288" y="897254"/>
            <a:ext cx="174919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sz="600" b="1" spc="225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Persentation Power Point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90FDF5-D83E-4F0A-AADA-6C46D14569EF}"/>
              </a:ext>
            </a:extLst>
          </p:cNvPr>
          <p:cNvSpPr txBox="1"/>
          <p:nvPr/>
        </p:nvSpPr>
        <p:spPr>
          <a:xfrm>
            <a:off x="151667" y="2038402"/>
            <a:ext cx="252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chemeClr val="accent1"/>
                </a:solidFill>
                <a:latin typeface="Montserrat Black" panose="00000A00000000000000" pitchFamily="2" charset="0"/>
                <a:ea typeface="Roboto" panose="02000000000000000000" pitchFamily="2" charset="0"/>
              </a:rPr>
              <a:t>USING</a:t>
            </a:r>
            <a:endParaRPr lang="id-ID" sz="2700" b="1" dirty="0">
              <a:solidFill>
                <a:schemeClr val="bg1">
                  <a:lumMod val="50000"/>
                </a:schemeClr>
              </a:solidFill>
              <a:latin typeface="Montserrat Black" panose="00000A00000000000000" pitchFamily="2" charset="0"/>
              <a:ea typeface="Roboto" panose="02000000000000000000" pitchFamily="2" charset="0"/>
            </a:endParaRPr>
          </a:p>
          <a:p>
            <a:r>
              <a:rPr lang="en-US" sz="2700" b="1" dirty="0">
                <a:solidFill>
                  <a:srgbClr val="FF0000"/>
                </a:solidFill>
                <a:latin typeface="Montserrat Light" panose="00000400000000000000" pitchFamily="2" charset="0"/>
                <a:ea typeface="Roboto" panose="02000000000000000000" pitchFamily="2" charset="0"/>
              </a:rPr>
              <a:t>RECECNY APP</a:t>
            </a:r>
            <a:r>
              <a:rPr lang="en-US" sz="2700" b="1" baseline="-25000" dirty="0">
                <a:solidFill>
                  <a:srgbClr val="FF0000"/>
                </a:solidFill>
                <a:latin typeface="Montserrat Black" panose="00000A00000000000000" pitchFamily="50" charset="0"/>
                <a:ea typeface="Roboto" panose="02000000000000000000" pitchFamily="2" charset="0"/>
              </a:rPr>
              <a:t>3/7</a:t>
            </a:r>
            <a:endParaRPr lang="id-ID" sz="2700" b="1" dirty="0">
              <a:solidFill>
                <a:srgbClr val="FF0000"/>
              </a:solidFill>
              <a:latin typeface="Montserrat Light" panose="000004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FDEBA6-9879-4087-8BE0-34BDBB803024}"/>
              </a:ext>
            </a:extLst>
          </p:cNvPr>
          <p:cNvSpPr/>
          <p:nvPr/>
        </p:nvSpPr>
        <p:spPr>
          <a:xfrm>
            <a:off x="2538624" y="1680811"/>
            <a:ext cx="2202418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8A5471E-9A8E-4369-BE61-EC6FE9C13E0C}"/>
              </a:ext>
            </a:extLst>
          </p:cNvPr>
          <p:cNvSpPr/>
          <p:nvPr/>
        </p:nvSpPr>
        <p:spPr>
          <a:xfrm>
            <a:off x="6943459" y="1680811"/>
            <a:ext cx="2200541" cy="3462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3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D0974C3-BDC5-452C-B8A9-2A59D67D0020}"/>
              </a:ext>
            </a:extLst>
          </p:cNvPr>
          <p:cNvSpPr txBox="1"/>
          <p:nvPr/>
        </p:nvSpPr>
        <p:spPr>
          <a:xfrm>
            <a:off x="2885110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ADD RECENCY TESTS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959EBDD-9EF5-46D9-8EA1-1CA2E23C19F9}"/>
              </a:ext>
            </a:extLst>
          </p:cNvPr>
          <p:cNvSpPr txBox="1"/>
          <p:nvPr/>
        </p:nvSpPr>
        <p:spPr>
          <a:xfrm>
            <a:off x="7255421" y="1158967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ADD RECECNY TESTS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153756-9FA8-4895-91E8-40B3CC9FFD86}"/>
              </a:ext>
            </a:extLst>
          </p:cNvPr>
          <p:cNvSpPr txBox="1"/>
          <p:nvPr/>
        </p:nvSpPr>
        <p:spPr>
          <a:xfrm>
            <a:off x="5127803" y="4701516"/>
            <a:ext cx="14288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  <a:latin typeface="Montserrat" panose="00000500000000000000" pitchFamily="50" charset="0"/>
                <a:ea typeface="Roboto" panose="02000000000000000000" pitchFamily="2" charset="0"/>
              </a:rPr>
              <a:t>ADD RECENCY TESTS</a:t>
            </a:r>
            <a:endParaRPr lang="id-ID" sz="1050" b="1" dirty="0">
              <a:solidFill>
                <a:schemeClr val="accent1"/>
              </a:solidFill>
              <a:latin typeface="Montserrat" panose="00000500000000000000" pitchFamily="50" charset="0"/>
              <a:ea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79D96B-6AE0-4DBB-B0D2-0F260B93976C}"/>
              </a:ext>
            </a:extLst>
          </p:cNvPr>
          <p:cNvGrpSpPr/>
          <p:nvPr/>
        </p:nvGrpSpPr>
        <p:grpSpPr>
          <a:xfrm>
            <a:off x="3382856" y="350155"/>
            <a:ext cx="433400" cy="433401"/>
            <a:chOff x="4293620" y="350156"/>
            <a:chExt cx="330200" cy="330201"/>
          </a:xfrm>
          <a:solidFill>
            <a:schemeClr val="bg1">
              <a:lumMod val="75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F33494AC-7856-49A4-A0BB-09FC009B69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3620" y="350156"/>
              <a:ext cx="330200" cy="330201"/>
            </a:xfrm>
            <a:custGeom>
              <a:avLst/>
              <a:gdLst>
                <a:gd name="T0" fmla="*/ 189 w 208"/>
                <a:gd name="T1" fmla="*/ 19 h 208"/>
                <a:gd name="T2" fmla="*/ 177 w 208"/>
                <a:gd name="T3" fmla="*/ 19 h 208"/>
                <a:gd name="T4" fmla="*/ 157 w 208"/>
                <a:gd name="T5" fmla="*/ 0 h 208"/>
                <a:gd name="T6" fmla="*/ 150 w 208"/>
                <a:gd name="T7" fmla="*/ 0 h 208"/>
                <a:gd name="T8" fmla="*/ 130 w 208"/>
                <a:gd name="T9" fmla="*/ 19 h 208"/>
                <a:gd name="T10" fmla="*/ 118 w 208"/>
                <a:gd name="T11" fmla="*/ 19 h 208"/>
                <a:gd name="T12" fmla="*/ 98 w 208"/>
                <a:gd name="T13" fmla="*/ 0 h 208"/>
                <a:gd name="T14" fmla="*/ 90 w 208"/>
                <a:gd name="T15" fmla="*/ 0 h 208"/>
                <a:gd name="T16" fmla="*/ 70 w 208"/>
                <a:gd name="T17" fmla="*/ 19 h 208"/>
                <a:gd name="T18" fmla="*/ 58 w 208"/>
                <a:gd name="T19" fmla="*/ 19 h 208"/>
                <a:gd name="T20" fmla="*/ 39 w 208"/>
                <a:gd name="T21" fmla="*/ 0 h 208"/>
                <a:gd name="T22" fmla="*/ 31 w 208"/>
                <a:gd name="T23" fmla="*/ 0 h 208"/>
                <a:gd name="T24" fmla="*/ 0 w 208"/>
                <a:gd name="T25" fmla="*/ 19 h 208"/>
                <a:gd name="T26" fmla="*/ 19 w 208"/>
                <a:gd name="T27" fmla="*/ 39 h 208"/>
                <a:gd name="T28" fmla="*/ 19 w 208"/>
                <a:gd name="T29" fmla="*/ 51 h 208"/>
                <a:gd name="T30" fmla="*/ 0 w 208"/>
                <a:gd name="T31" fmla="*/ 70 h 208"/>
                <a:gd name="T32" fmla="*/ 0 w 208"/>
                <a:gd name="T33" fmla="*/ 78 h 208"/>
                <a:gd name="T34" fmla="*/ 19 w 208"/>
                <a:gd name="T35" fmla="*/ 98 h 208"/>
                <a:gd name="T36" fmla="*/ 19 w 208"/>
                <a:gd name="T37" fmla="*/ 110 h 208"/>
                <a:gd name="T38" fmla="*/ 0 w 208"/>
                <a:gd name="T39" fmla="*/ 130 h 208"/>
                <a:gd name="T40" fmla="*/ 0 w 208"/>
                <a:gd name="T41" fmla="*/ 138 h 208"/>
                <a:gd name="T42" fmla="*/ 19 w 208"/>
                <a:gd name="T43" fmla="*/ 157 h 208"/>
                <a:gd name="T44" fmla="*/ 19 w 208"/>
                <a:gd name="T45" fmla="*/ 169 h 208"/>
                <a:gd name="T46" fmla="*/ 0 w 208"/>
                <a:gd name="T47" fmla="*/ 189 h 208"/>
                <a:gd name="T48" fmla="*/ 31 w 208"/>
                <a:gd name="T49" fmla="*/ 208 h 208"/>
                <a:gd name="T50" fmla="*/ 39 w 208"/>
                <a:gd name="T51" fmla="*/ 208 h 208"/>
                <a:gd name="T52" fmla="*/ 58 w 208"/>
                <a:gd name="T53" fmla="*/ 189 h 208"/>
                <a:gd name="T54" fmla="*/ 70 w 208"/>
                <a:gd name="T55" fmla="*/ 189 h 208"/>
                <a:gd name="T56" fmla="*/ 90 w 208"/>
                <a:gd name="T57" fmla="*/ 208 h 208"/>
                <a:gd name="T58" fmla="*/ 98 w 208"/>
                <a:gd name="T59" fmla="*/ 208 h 208"/>
                <a:gd name="T60" fmla="*/ 118 w 208"/>
                <a:gd name="T61" fmla="*/ 189 h 208"/>
                <a:gd name="T62" fmla="*/ 130 w 208"/>
                <a:gd name="T63" fmla="*/ 189 h 208"/>
                <a:gd name="T64" fmla="*/ 150 w 208"/>
                <a:gd name="T65" fmla="*/ 208 h 208"/>
                <a:gd name="T66" fmla="*/ 157 w 208"/>
                <a:gd name="T67" fmla="*/ 208 h 208"/>
                <a:gd name="T68" fmla="*/ 177 w 208"/>
                <a:gd name="T69" fmla="*/ 189 h 208"/>
                <a:gd name="T70" fmla="*/ 189 w 208"/>
                <a:gd name="T71" fmla="*/ 189 h 208"/>
                <a:gd name="T72" fmla="*/ 189 w 208"/>
                <a:gd name="T73" fmla="*/ 177 h 208"/>
                <a:gd name="T74" fmla="*/ 208 w 208"/>
                <a:gd name="T75" fmla="*/ 157 h 208"/>
                <a:gd name="T76" fmla="*/ 208 w 208"/>
                <a:gd name="T77" fmla="*/ 150 h 208"/>
                <a:gd name="T78" fmla="*/ 189 w 208"/>
                <a:gd name="T79" fmla="*/ 130 h 208"/>
                <a:gd name="T80" fmla="*/ 189 w 208"/>
                <a:gd name="T81" fmla="*/ 118 h 208"/>
                <a:gd name="T82" fmla="*/ 208 w 208"/>
                <a:gd name="T83" fmla="*/ 98 h 208"/>
                <a:gd name="T84" fmla="*/ 208 w 208"/>
                <a:gd name="T85" fmla="*/ 90 h 208"/>
                <a:gd name="T86" fmla="*/ 189 w 208"/>
                <a:gd name="T87" fmla="*/ 70 h 208"/>
                <a:gd name="T88" fmla="*/ 189 w 208"/>
                <a:gd name="T89" fmla="*/ 58 h 208"/>
                <a:gd name="T90" fmla="*/ 208 w 208"/>
                <a:gd name="T91" fmla="*/ 39 h 208"/>
                <a:gd name="T92" fmla="*/ 208 w 208"/>
                <a:gd name="T93" fmla="*/ 31 h 208"/>
                <a:gd name="T94" fmla="*/ 177 w 208"/>
                <a:gd name="T95" fmla="*/ 17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8" h="208">
                  <a:moveTo>
                    <a:pt x="208" y="31"/>
                  </a:moveTo>
                  <a:lnTo>
                    <a:pt x="208" y="19"/>
                  </a:lnTo>
                  <a:lnTo>
                    <a:pt x="189" y="19"/>
                  </a:lnTo>
                  <a:lnTo>
                    <a:pt x="189" y="0"/>
                  </a:lnTo>
                  <a:lnTo>
                    <a:pt x="177" y="0"/>
                  </a:lnTo>
                  <a:lnTo>
                    <a:pt x="177" y="19"/>
                  </a:lnTo>
                  <a:lnTo>
                    <a:pt x="169" y="19"/>
                  </a:lnTo>
                  <a:lnTo>
                    <a:pt x="169" y="0"/>
                  </a:lnTo>
                  <a:lnTo>
                    <a:pt x="157" y="0"/>
                  </a:lnTo>
                  <a:lnTo>
                    <a:pt x="157" y="19"/>
                  </a:lnTo>
                  <a:lnTo>
                    <a:pt x="150" y="19"/>
                  </a:lnTo>
                  <a:lnTo>
                    <a:pt x="150" y="0"/>
                  </a:lnTo>
                  <a:lnTo>
                    <a:pt x="138" y="0"/>
                  </a:lnTo>
                  <a:lnTo>
                    <a:pt x="138" y="19"/>
                  </a:lnTo>
                  <a:lnTo>
                    <a:pt x="130" y="19"/>
                  </a:lnTo>
                  <a:lnTo>
                    <a:pt x="130" y="0"/>
                  </a:lnTo>
                  <a:lnTo>
                    <a:pt x="118" y="0"/>
                  </a:lnTo>
                  <a:lnTo>
                    <a:pt x="118" y="19"/>
                  </a:lnTo>
                  <a:lnTo>
                    <a:pt x="110" y="19"/>
                  </a:lnTo>
                  <a:lnTo>
                    <a:pt x="110" y="0"/>
                  </a:lnTo>
                  <a:lnTo>
                    <a:pt x="98" y="0"/>
                  </a:lnTo>
                  <a:lnTo>
                    <a:pt x="98" y="19"/>
                  </a:lnTo>
                  <a:lnTo>
                    <a:pt x="90" y="19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78" y="19"/>
                  </a:lnTo>
                  <a:lnTo>
                    <a:pt x="70" y="19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58" y="19"/>
                  </a:lnTo>
                  <a:lnTo>
                    <a:pt x="51" y="19"/>
                  </a:lnTo>
                  <a:lnTo>
                    <a:pt x="51" y="0"/>
                  </a:lnTo>
                  <a:lnTo>
                    <a:pt x="39" y="0"/>
                  </a:lnTo>
                  <a:lnTo>
                    <a:pt x="39" y="19"/>
                  </a:lnTo>
                  <a:lnTo>
                    <a:pt x="31" y="19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31"/>
                  </a:lnTo>
                  <a:lnTo>
                    <a:pt x="19" y="31"/>
                  </a:lnTo>
                  <a:lnTo>
                    <a:pt x="19" y="39"/>
                  </a:lnTo>
                  <a:lnTo>
                    <a:pt x="0" y="39"/>
                  </a:lnTo>
                  <a:lnTo>
                    <a:pt x="0" y="51"/>
                  </a:lnTo>
                  <a:lnTo>
                    <a:pt x="19" y="51"/>
                  </a:lnTo>
                  <a:lnTo>
                    <a:pt x="19" y="58"/>
                  </a:lnTo>
                  <a:lnTo>
                    <a:pt x="0" y="58"/>
                  </a:lnTo>
                  <a:lnTo>
                    <a:pt x="0" y="70"/>
                  </a:lnTo>
                  <a:lnTo>
                    <a:pt x="19" y="70"/>
                  </a:lnTo>
                  <a:lnTo>
                    <a:pt x="19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9" y="90"/>
                  </a:lnTo>
                  <a:lnTo>
                    <a:pt x="19" y="98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19" y="110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130"/>
                  </a:lnTo>
                  <a:lnTo>
                    <a:pt x="19" y="130"/>
                  </a:lnTo>
                  <a:lnTo>
                    <a:pt x="19" y="138"/>
                  </a:lnTo>
                  <a:lnTo>
                    <a:pt x="0" y="138"/>
                  </a:lnTo>
                  <a:lnTo>
                    <a:pt x="0" y="150"/>
                  </a:lnTo>
                  <a:lnTo>
                    <a:pt x="19" y="150"/>
                  </a:lnTo>
                  <a:lnTo>
                    <a:pt x="19" y="157"/>
                  </a:lnTo>
                  <a:lnTo>
                    <a:pt x="0" y="157"/>
                  </a:lnTo>
                  <a:lnTo>
                    <a:pt x="0" y="169"/>
                  </a:lnTo>
                  <a:lnTo>
                    <a:pt x="19" y="169"/>
                  </a:lnTo>
                  <a:lnTo>
                    <a:pt x="19" y="177"/>
                  </a:lnTo>
                  <a:lnTo>
                    <a:pt x="0" y="177"/>
                  </a:lnTo>
                  <a:lnTo>
                    <a:pt x="0" y="189"/>
                  </a:lnTo>
                  <a:lnTo>
                    <a:pt x="19" y="189"/>
                  </a:lnTo>
                  <a:lnTo>
                    <a:pt x="19" y="208"/>
                  </a:lnTo>
                  <a:lnTo>
                    <a:pt x="31" y="208"/>
                  </a:lnTo>
                  <a:lnTo>
                    <a:pt x="31" y="189"/>
                  </a:lnTo>
                  <a:lnTo>
                    <a:pt x="39" y="189"/>
                  </a:lnTo>
                  <a:lnTo>
                    <a:pt x="39" y="208"/>
                  </a:lnTo>
                  <a:lnTo>
                    <a:pt x="51" y="208"/>
                  </a:lnTo>
                  <a:lnTo>
                    <a:pt x="51" y="189"/>
                  </a:lnTo>
                  <a:lnTo>
                    <a:pt x="58" y="189"/>
                  </a:lnTo>
                  <a:lnTo>
                    <a:pt x="58" y="208"/>
                  </a:lnTo>
                  <a:lnTo>
                    <a:pt x="70" y="208"/>
                  </a:lnTo>
                  <a:lnTo>
                    <a:pt x="70" y="189"/>
                  </a:lnTo>
                  <a:lnTo>
                    <a:pt x="78" y="189"/>
                  </a:lnTo>
                  <a:lnTo>
                    <a:pt x="78" y="208"/>
                  </a:lnTo>
                  <a:lnTo>
                    <a:pt x="90" y="208"/>
                  </a:lnTo>
                  <a:lnTo>
                    <a:pt x="90" y="189"/>
                  </a:lnTo>
                  <a:lnTo>
                    <a:pt x="98" y="189"/>
                  </a:lnTo>
                  <a:lnTo>
                    <a:pt x="98" y="208"/>
                  </a:lnTo>
                  <a:lnTo>
                    <a:pt x="110" y="208"/>
                  </a:lnTo>
                  <a:lnTo>
                    <a:pt x="110" y="189"/>
                  </a:lnTo>
                  <a:lnTo>
                    <a:pt x="118" y="189"/>
                  </a:lnTo>
                  <a:lnTo>
                    <a:pt x="118" y="208"/>
                  </a:lnTo>
                  <a:lnTo>
                    <a:pt x="130" y="208"/>
                  </a:lnTo>
                  <a:lnTo>
                    <a:pt x="130" y="189"/>
                  </a:lnTo>
                  <a:lnTo>
                    <a:pt x="138" y="189"/>
                  </a:lnTo>
                  <a:lnTo>
                    <a:pt x="138" y="208"/>
                  </a:lnTo>
                  <a:lnTo>
                    <a:pt x="150" y="208"/>
                  </a:lnTo>
                  <a:lnTo>
                    <a:pt x="150" y="189"/>
                  </a:lnTo>
                  <a:lnTo>
                    <a:pt x="157" y="189"/>
                  </a:lnTo>
                  <a:lnTo>
                    <a:pt x="157" y="208"/>
                  </a:lnTo>
                  <a:lnTo>
                    <a:pt x="169" y="208"/>
                  </a:lnTo>
                  <a:lnTo>
                    <a:pt x="169" y="189"/>
                  </a:lnTo>
                  <a:lnTo>
                    <a:pt x="177" y="189"/>
                  </a:lnTo>
                  <a:lnTo>
                    <a:pt x="177" y="208"/>
                  </a:lnTo>
                  <a:lnTo>
                    <a:pt x="189" y="208"/>
                  </a:lnTo>
                  <a:lnTo>
                    <a:pt x="189" y="189"/>
                  </a:lnTo>
                  <a:lnTo>
                    <a:pt x="208" y="189"/>
                  </a:lnTo>
                  <a:lnTo>
                    <a:pt x="208" y="177"/>
                  </a:lnTo>
                  <a:lnTo>
                    <a:pt x="189" y="177"/>
                  </a:lnTo>
                  <a:lnTo>
                    <a:pt x="189" y="169"/>
                  </a:lnTo>
                  <a:lnTo>
                    <a:pt x="208" y="169"/>
                  </a:lnTo>
                  <a:lnTo>
                    <a:pt x="208" y="157"/>
                  </a:lnTo>
                  <a:lnTo>
                    <a:pt x="189" y="157"/>
                  </a:lnTo>
                  <a:lnTo>
                    <a:pt x="189" y="150"/>
                  </a:lnTo>
                  <a:lnTo>
                    <a:pt x="208" y="150"/>
                  </a:lnTo>
                  <a:lnTo>
                    <a:pt x="208" y="138"/>
                  </a:lnTo>
                  <a:lnTo>
                    <a:pt x="189" y="138"/>
                  </a:lnTo>
                  <a:lnTo>
                    <a:pt x="189" y="130"/>
                  </a:lnTo>
                  <a:lnTo>
                    <a:pt x="208" y="130"/>
                  </a:lnTo>
                  <a:lnTo>
                    <a:pt x="208" y="118"/>
                  </a:lnTo>
                  <a:lnTo>
                    <a:pt x="189" y="118"/>
                  </a:lnTo>
                  <a:lnTo>
                    <a:pt x="189" y="110"/>
                  </a:lnTo>
                  <a:lnTo>
                    <a:pt x="208" y="110"/>
                  </a:lnTo>
                  <a:lnTo>
                    <a:pt x="208" y="98"/>
                  </a:lnTo>
                  <a:lnTo>
                    <a:pt x="189" y="98"/>
                  </a:lnTo>
                  <a:lnTo>
                    <a:pt x="189" y="90"/>
                  </a:lnTo>
                  <a:lnTo>
                    <a:pt x="208" y="90"/>
                  </a:lnTo>
                  <a:lnTo>
                    <a:pt x="208" y="78"/>
                  </a:lnTo>
                  <a:lnTo>
                    <a:pt x="189" y="78"/>
                  </a:lnTo>
                  <a:lnTo>
                    <a:pt x="189" y="70"/>
                  </a:lnTo>
                  <a:lnTo>
                    <a:pt x="208" y="70"/>
                  </a:lnTo>
                  <a:lnTo>
                    <a:pt x="208" y="58"/>
                  </a:lnTo>
                  <a:lnTo>
                    <a:pt x="189" y="58"/>
                  </a:lnTo>
                  <a:lnTo>
                    <a:pt x="189" y="51"/>
                  </a:lnTo>
                  <a:lnTo>
                    <a:pt x="208" y="51"/>
                  </a:lnTo>
                  <a:lnTo>
                    <a:pt x="208" y="39"/>
                  </a:lnTo>
                  <a:lnTo>
                    <a:pt x="189" y="39"/>
                  </a:lnTo>
                  <a:lnTo>
                    <a:pt x="189" y="31"/>
                  </a:lnTo>
                  <a:lnTo>
                    <a:pt x="208" y="31"/>
                  </a:lnTo>
                  <a:close/>
                  <a:moveTo>
                    <a:pt x="31" y="31"/>
                  </a:moveTo>
                  <a:lnTo>
                    <a:pt x="177" y="31"/>
                  </a:lnTo>
                  <a:lnTo>
                    <a:pt x="177" y="177"/>
                  </a:lnTo>
                  <a:lnTo>
                    <a:pt x="31" y="177"/>
                  </a:lnTo>
                  <a:lnTo>
                    <a:pt x="31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979E35EB-F734-47E8-A949-33D14A4A1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24769"/>
              <a:ext cx="9048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7" name="Rectangle 7">
              <a:extLst>
                <a:ext uri="{FF2B5EF4-FFF2-40B4-BE49-F238E27FC236}">
                  <a16:creationId xmlns:a16="http://schemas.microsoft.com/office/drawing/2014/main" id="{04E8ACFB-D0A7-4FC3-9DCB-D75D89FF1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233" y="458106"/>
              <a:ext cx="71438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C5A65D9C-5027-4601-9521-0AE2A1EE55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80933" y="407306"/>
              <a:ext cx="190500" cy="217488"/>
            </a:xfrm>
            <a:custGeom>
              <a:avLst/>
              <a:gdLst>
                <a:gd name="T0" fmla="*/ 1024 w 1184"/>
                <a:gd name="T1" fmla="*/ 268 h 1348"/>
                <a:gd name="T2" fmla="*/ 864 w 1184"/>
                <a:gd name="T3" fmla="*/ 428 h 1348"/>
                <a:gd name="T4" fmla="*/ 964 w 1184"/>
                <a:gd name="T5" fmla="*/ 576 h 1348"/>
                <a:gd name="T6" fmla="*/ 964 w 1184"/>
                <a:gd name="T7" fmla="*/ 1128 h 1348"/>
                <a:gd name="T8" fmla="*/ 752 w 1184"/>
                <a:gd name="T9" fmla="*/ 1128 h 1348"/>
                <a:gd name="T10" fmla="*/ 752 w 1184"/>
                <a:gd name="T11" fmla="*/ 308 h 1348"/>
                <a:gd name="T12" fmla="*/ 852 w 1184"/>
                <a:gd name="T13" fmla="*/ 160 h 1348"/>
                <a:gd name="T14" fmla="*/ 692 w 1184"/>
                <a:gd name="T15" fmla="*/ 0 h 1348"/>
                <a:gd name="T16" fmla="*/ 532 w 1184"/>
                <a:gd name="T17" fmla="*/ 160 h 1348"/>
                <a:gd name="T18" fmla="*/ 632 w 1184"/>
                <a:gd name="T19" fmla="*/ 308 h 1348"/>
                <a:gd name="T20" fmla="*/ 632 w 1184"/>
                <a:gd name="T21" fmla="*/ 756 h 1348"/>
                <a:gd name="T22" fmla="*/ 308 w 1184"/>
                <a:gd name="T23" fmla="*/ 756 h 1348"/>
                <a:gd name="T24" fmla="*/ 160 w 1184"/>
                <a:gd name="T25" fmla="*/ 656 h 1348"/>
                <a:gd name="T26" fmla="*/ 0 w 1184"/>
                <a:gd name="T27" fmla="*/ 816 h 1348"/>
                <a:gd name="T28" fmla="*/ 160 w 1184"/>
                <a:gd name="T29" fmla="*/ 976 h 1348"/>
                <a:gd name="T30" fmla="*/ 308 w 1184"/>
                <a:gd name="T31" fmla="*/ 876 h 1348"/>
                <a:gd name="T32" fmla="*/ 632 w 1184"/>
                <a:gd name="T33" fmla="*/ 876 h 1348"/>
                <a:gd name="T34" fmla="*/ 632 w 1184"/>
                <a:gd name="T35" fmla="*/ 1128 h 1348"/>
                <a:gd name="T36" fmla="*/ 308 w 1184"/>
                <a:gd name="T37" fmla="*/ 1128 h 1348"/>
                <a:gd name="T38" fmla="*/ 160 w 1184"/>
                <a:gd name="T39" fmla="*/ 1028 h 1348"/>
                <a:gd name="T40" fmla="*/ 0 w 1184"/>
                <a:gd name="T41" fmla="*/ 1188 h 1348"/>
                <a:gd name="T42" fmla="*/ 160 w 1184"/>
                <a:gd name="T43" fmla="*/ 1348 h 1348"/>
                <a:gd name="T44" fmla="*/ 308 w 1184"/>
                <a:gd name="T45" fmla="*/ 1248 h 1348"/>
                <a:gd name="T46" fmla="*/ 1084 w 1184"/>
                <a:gd name="T47" fmla="*/ 1248 h 1348"/>
                <a:gd name="T48" fmla="*/ 1084 w 1184"/>
                <a:gd name="T49" fmla="*/ 576 h 1348"/>
                <a:gd name="T50" fmla="*/ 1184 w 1184"/>
                <a:gd name="T51" fmla="*/ 428 h 1348"/>
                <a:gd name="T52" fmla="*/ 1024 w 1184"/>
                <a:gd name="T53" fmla="*/ 268 h 1348"/>
                <a:gd name="T54" fmla="*/ 160 w 1184"/>
                <a:gd name="T55" fmla="*/ 856 h 1348"/>
                <a:gd name="T56" fmla="*/ 120 w 1184"/>
                <a:gd name="T57" fmla="*/ 816 h 1348"/>
                <a:gd name="T58" fmla="*/ 160 w 1184"/>
                <a:gd name="T59" fmla="*/ 776 h 1348"/>
                <a:gd name="T60" fmla="*/ 200 w 1184"/>
                <a:gd name="T61" fmla="*/ 816 h 1348"/>
                <a:gd name="T62" fmla="*/ 160 w 1184"/>
                <a:gd name="T63" fmla="*/ 856 h 1348"/>
                <a:gd name="T64" fmla="*/ 692 w 1184"/>
                <a:gd name="T65" fmla="*/ 120 h 1348"/>
                <a:gd name="T66" fmla="*/ 732 w 1184"/>
                <a:gd name="T67" fmla="*/ 160 h 1348"/>
                <a:gd name="T68" fmla="*/ 692 w 1184"/>
                <a:gd name="T69" fmla="*/ 200 h 1348"/>
                <a:gd name="T70" fmla="*/ 652 w 1184"/>
                <a:gd name="T71" fmla="*/ 160 h 1348"/>
                <a:gd name="T72" fmla="*/ 692 w 1184"/>
                <a:gd name="T73" fmla="*/ 120 h 1348"/>
                <a:gd name="T74" fmla="*/ 160 w 1184"/>
                <a:gd name="T75" fmla="*/ 1228 h 1348"/>
                <a:gd name="T76" fmla="*/ 120 w 1184"/>
                <a:gd name="T77" fmla="*/ 1188 h 1348"/>
                <a:gd name="T78" fmla="*/ 160 w 1184"/>
                <a:gd name="T79" fmla="*/ 1148 h 1348"/>
                <a:gd name="T80" fmla="*/ 200 w 1184"/>
                <a:gd name="T81" fmla="*/ 1188 h 1348"/>
                <a:gd name="T82" fmla="*/ 160 w 1184"/>
                <a:gd name="T83" fmla="*/ 1228 h 1348"/>
                <a:gd name="T84" fmla="*/ 1024 w 1184"/>
                <a:gd name="T85" fmla="*/ 388 h 1348"/>
                <a:gd name="T86" fmla="*/ 1064 w 1184"/>
                <a:gd name="T87" fmla="*/ 428 h 1348"/>
                <a:gd name="T88" fmla="*/ 1024 w 1184"/>
                <a:gd name="T89" fmla="*/ 468 h 1348"/>
                <a:gd name="T90" fmla="*/ 984 w 1184"/>
                <a:gd name="T91" fmla="*/ 428 h 1348"/>
                <a:gd name="T92" fmla="*/ 1024 w 1184"/>
                <a:gd name="T93" fmla="*/ 388 h 1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4" h="1348">
                  <a:moveTo>
                    <a:pt x="1024" y="268"/>
                  </a:moveTo>
                  <a:cubicBezTo>
                    <a:pt x="936" y="268"/>
                    <a:pt x="864" y="340"/>
                    <a:pt x="864" y="428"/>
                  </a:cubicBezTo>
                  <a:cubicBezTo>
                    <a:pt x="864" y="495"/>
                    <a:pt x="905" y="552"/>
                    <a:pt x="964" y="576"/>
                  </a:cubicBezTo>
                  <a:cubicBezTo>
                    <a:pt x="964" y="1128"/>
                    <a:pt x="964" y="1128"/>
                    <a:pt x="964" y="1128"/>
                  </a:cubicBezTo>
                  <a:cubicBezTo>
                    <a:pt x="752" y="1128"/>
                    <a:pt x="752" y="1128"/>
                    <a:pt x="752" y="1128"/>
                  </a:cubicBezTo>
                  <a:cubicBezTo>
                    <a:pt x="752" y="308"/>
                    <a:pt x="752" y="308"/>
                    <a:pt x="752" y="308"/>
                  </a:cubicBezTo>
                  <a:cubicBezTo>
                    <a:pt x="811" y="284"/>
                    <a:pt x="852" y="227"/>
                    <a:pt x="852" y="160"/>
                  </a:cubicBezTo>
                  <a:cubicBezTo>
                    <a:pt x="852" y="72"/>
                    <a:pt x="780" y="0"/>
                    <a:pt x="692" y="0"/>
                  </a:cubicBezTo>
                  <a:cubicBezTo>
                    <a:pt x="604" y="0"/>
                    <a:pt x="532" y="72"/>
                    <a:pt x="532" y="160"/>
                  </a:cubicBezTo>
                  <a:cubicBezTo>
                    <a:pt x="532" y="227"/>
                    <a:pt x="573" y="284"/>
                    <a:pt x="632" y="308"/>
                  </a:cubicBezTo>
                  <a:cubicBezTo>
                    <a:pt x="632" y="756"/>
                    <a:pt x="632" y="756"/>
                    <a:pt x="632" y="756"/>
                  </a:cubicBezTo>
                  <a:cubicBezTo>
                    <a:pt x="308" y="756"/>
                    <a:pt x="308" y="756"/>
                    <a:pt x="308" y="756"/>
                  </a:cubicBezTo>
                  <a:cubicBezTo>
                    <a:pt x="284" y="697"/>
                    <a:pt x="227" y="656"/>
                    <a:pt x="160" y="656"/>
                  </a:cubicBezTo>
                  <a:cubicBezTo>
                    <a:pt x="72" y="656"/>
                    <a:pt x="0" y="728"/>
                    <a:pt x="0" y="816"/>
                  </a:cubicBezTo>
                  <a:cubicBezTo>
                    <a:pt x="0" y="904"/>
                    <a:pt x="72" y="976"/>
                    <a:pt x="160" y="976"/>
                  </a:cubicBezTo>
                  <a:cubicBezTo>
                    <a:pt x="227" y="976"/>
                    <a:pt x="284" y="935"/>
                    <a:pt x="308" y="876"/>
                  </a:cubicBezTo>
                  <a:cubicBezTo>
                    <a:pt x="632" y="876"/>
                    <a:pt x="632" y="876"/>
                    <a:pt x="632" y="876"/>
                  </a:cubicBezTo>
                  <a:cubicBezTo>
                    <a:pt x="632" y="1128"/>
                    <a:pt x="632" y="1128"/>
                    <a:pt x="632" y="1128"/>
                  </a:cubicBezTo>
                  <a:cubicBezTo>
                    <a:pt x="308" y="1128"/>
                    <a:pt x="308" y="1128"/>
                    <a:pt x="308" y="1128"/>
                  </a:cubicBezTo>
                  <a:cubicBezTo>
                    <a:pt x="284" y="1069"/>
                    <a:pt x="227" y="1028"/>
                    <a:pt x="160" y="1028"/>
                  </a:cubicBezTo>
                  <a:cubicBezTo>
                    <a:pt x="72" y="1028"/>
                    <a:pt x="0" y="1100"/>
                    <a:pt x="0" y="1188"/>
                  </a:cubicBezTo>
                  <a:cubicBezTo>
                    <a:pt x="0" y="1276"/>
                    <a:pt x="72" y="1348"/>
                    <a:pt x="160" y="1348"/>
                  </a:cubicBezTo>
                  <a:cubicBezTo>
                    <a:pt x="227" y="1348"/>
                    <a:pt x="284" y="1307"/>
                    <a:pt x="308" y="1248"/>
                  </a:cubicBezTo>
                  <a:cubicBezTo>
                    <a:pt x="1084" y="1248"/>
                    <a:pt x="1084" y="1248"/>
                    <a:pt x="1084" y="1248"/>
                  </a:cubicBezTo>
                  <a:cubicBezTo>
                    <a:pt x="1084" y="576"/>
                    <a:pt x="1084" y="576"/>
                    <a:pt x="1084" y="576"/>
                  </a:cubicBezTo>
                  <a:cubicBezTo>
                    <a:pt x="1143" y="552"/>
                    <a:pt x="1184" y="495"/>
                    <a:pt x="1184" y="428"/>
                  </a:cubicBezTo>
                  <a:cubicBezTo>
                    <a:pt x="1184" y="340"/>
                    <a:pt x="1112" y="268"/>
                    <a:pt x="1024" y="268"/>
                  </a:cubicBezTo>
                  <a:close/>
                  <a:moveTo>
                    <a:pt x="160" y="856"/>
                  </a:moveTo>
                  <a:cubicBezTo>
                    <a:pt x="138" y="856"/>
                    <a:pt x="120" y="838"/>
                    <a:pt x="120" y="816"/>
                  </a:cubicBezTo>
                  <a:cubicBezTo>
                    <a:pt x="120" y="794"/>
                    <a:pt x="138" y="776"/>
                    <a:pt x="160" y="776"/>
                  </a:cubicBezTo>
                  <a:cubicBezTo>
                    <a:pt x="182" y="776"/>
                    <a:pt x="200" y="794"/>
                    <a:pt x="200" y="816"/>
                  </a:cubicBezTo>
                  <a:cubicBezTo>
                    <a:pt x="200" y="838"/>
                    <a:pt x="182" y="856"/>
                    <a:pt x="160" y="856"/>
                  </a:cubicBezTo>
                  <a:close/>
                  <a:moveTo>
                    <a:pt x="692" y="120"/>
                  </a:moveTo>
                  <a:cubicBezTo>
                    <a:pt x="714" y="120"/>
                    <a:pt x="732" y="138"/>
                    <a:pt x="732" y="160"/>
                  </a:cubicBezTo>
                  <a:cubicBezTo>
                    <a:pt x="732" y="182"/>
                    <a:pt x="714" y="200"/>
                    <a:pt x="692" y="200"/>
                  </a:cubicBezTo>
                  <a:cubicBezTo>
                    <a:pt x="670" y="200"/>
                    <a:pt x="652" y="182"/>
                    <a:pt x="652" y="160"/>
                  </a:cubicBezTo>
                  <a:cubicBezTo>
                    <a:pt x="652" y="138"/>
                    <a:pt x="670" y="120"/>
                    <a:pt x="692" y="120"/>
                  </a:cubicBezTo>
                  <a:close/>
                  <a:moveTo>
                    <a:pt x="160" y="1228"/>
                  </a:moveTo>
                  <a:cubicBezTo>
                    <a:pt x="138" y="1228"/>
                    <a:pt x="120" y="1210"/>
                    <a:pt x="120" y="1188"/>
                  </a:cubicBezTo>
                  <a:cubicBezTo>
                    <a:pt x="120" y="1166"/>
                    <a:pt x="138" y="1148"/>
                    <a:pt x="160" y="1148"/>
                  </a:cubicBezTo>
                  <a:cubicBezTo>
                    <a:pt x="182" y="1148"/>
                    <a:pt x="200" y="1166"/>
                    <a:pt x="200" y="1188"/>
                  </a:cubicBezTo>
                  <a:cubicBezTo>
                    <a:pt x="200" y="1210"/>
                    <a:pt x="182" y="1228"/>
                    <a:pt x="160" y="1228"/>
                  </a:cubicBezTo>
                  <a:close/>
                  <a:moveTo>
                    <a:pt x="1024" y="388"/>
                  </a:moveTo>
                  <a:cubicBezTo>
                    <a:pt x="1046" y="388"/>
                    <a:pt x="1064" y="406"/>
                    <a:pt x="1064" y="428"/>
                  </a:cubicBezTo>
                  <a:cubicBezTo>
                    <a:pt x="1064" y="450"/>
                    <a:pt x="1046" y="468"/>
                    <a:pt x="1024" y="468"/>
                  </a:cubicBezTo>
                  <a:cubicBezTo>
                    <a:pt x="1002" y="468"/>
                    <a:pt x="984" y="450"/>
                    <a:pt x="984" y="428"/>
                  </a:cubicBezTo>
                  <a:cubicBezTo>
                    <a:pt x="984" y="406"/>
                    <a:pt x="1002" y="388"/>
                    <a:pt x="1024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3038559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7408871" y="976739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CC6C71A-F45F-47D1-830F-0FF246E34931}"/>
              </a:ext>
            </a:extLst>
          </p:cNvPr>
          <p:cNvCxnSpPr>
            <a:cxnSpLocks/>
          </p:cNvCxnSpPr>
          <p:nvPr/>
        </p:nvCxnSpPr>
        <p:spPr>
          <a:xfrm>
            <a:off x="5281253" y="4517523"/>
            <a:ext cx="1121995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5581186" y="3723847"/>
            <a:ext cx="514049" cy="514046"/>
            <a:chOff x="5778500" y="5091113"/>
            <a:chExt cx="498475" cy="498475"/>
          </a:xfrm>
          <a:solidFill>
            <a:schemeClr val="bg1">
              <a:lumMod val="75000"/>
            </a:schemeClr>
          </a:solidFill>
        </p:grpSpPr>
        <p:sp>
          <p:nvSpPr>
            <p:cNvPr id="78" name="Freeform 502"/>
            <p:cNvSpPr>
              <a:spLocks noEditPoints="1"/>
            </p:cNvSpPr>
            <p:nvPr/>
          </p:nvSpPr>
          <p:spPr bwMode="auto">
            <a:xfrm>
              <a:off x="5778500" y="5091113"/>
              <a:ext cx="498475" cy="498475"/>
            </a:xfrm>
            <a:custGeom>
              <a:avLst/>
              <a:gdLst>
                <a:gd name="T0" fmla="*/ 483 w 3450"/>
                <a:gd name="T1" fmla="*/ 566 h 3451"/>
                <a:gd name="T2" fmla="*/ 516 w 3450"/>
                <a:gd name="T3" fmla="*/ 2934 h 3451"/>
                <a:gd name="T4" fmla="*/ 2884 w 3450"/>
                <a:gd name="T5" fmla="*/ 2968 h 3451"/>
                <a:gd name="T6" fmla="*/ 2980 w 3450"/>
                <a:gd name="T7" fmla="*/ 627 h 3451"/>
                <a:gd name="T8" fmla="*/ 2854 w 3450"/>
                <a:gd name="T9" fmla="*/ 474 h 3451"/>
                <a:gd name="T10" fmla="*/ 852 w 3450"/>
                <a:gd name="T11" fmla="*/ 39 h 3451"/>
                <a:gd name="T12" fmla="*/ 1187 w 3450"/>
                <a:gd name="T13" fmla="*/ 39 h 3451"/>
                <a:gd name="T14" fmla="*/ 1310 w 3450"/>
                <a:gd name="T15" fmla="*/ 23 h 3451"/>
                <a:gd name="T16" fmla="*/ 1650 w 3450"/>
                <a:gd name="T17" fmla="*/ 57 h 3451"/>
                <a:gd name="T18" fmla="*/ 1764 w 3450"/>
                <a:gd name="T19" fmla="*/ 11 h 3451"/>
                <a:gd name="T20" fmla="*/ 2117 w 3450"/>
                <a:gd name="T21" fmla="*/ 78 h 3451"/>
                <a:gd name="T22" fmla="*/ 2217 w 3450"/>
                <a:gd name="T23" fmla="*/ 2 h 3451"/>
                <a:gd name="T24" fmla="*/ 2587 w 3450"/>
                <a:gd name="T25" fmla="*/ 313 h 3451"/>
                <a:gd name="T26" fmla="*/ 2666 w 3450"/>
                <a:gd name="T27" fmla="*/ 0 h 3451"/>
                <a:gd name="T28" fmla="*/ 2744 w 3450"/>
                <a:gd name="T29" fmla="*/ 313 h 3451"/>
                <a:gd name="T30" fmla="*/ 3045 w 3450"/>
                <a:gd name="T31" fmla="*/ 406 h 3451"/>
                <a:gd name="T32" fmla="*/ 3136 w 3450"/>
                <a:gd name="T33" fmla="*/ 706 h 3451"/>
                <a:gd name="T34" fmla="*/ 3450 w 3450"/>
                <a:gd name="T35" fmla="*/ 785 h 3451"/>
                <a:gd name="T36" fmla="*/ 3136 w 3450"/>
                <a:gd name="T37" fmla="*/ 862 h 3451"/>
                <a:gd name="T38" fmla="*/ 3447 w 3450"/>
                <a:gd name="T39" fmla="*/ 1234 h 3451"/>
                <a:gd name="T40" fmla="*/ 3371 w 3450"/>
                <a:gd name="T41" fmla="*/ 1333 h 3451"/>
                <a:gd name="T42" fmla="*/ 3439 w 3450"/>
                <a:gd name="T43" fmla="*/ 1686 h 3451"/>
                <a:gd name="T44" fmla="*/ 3392 w 3450"/>
                <a:gd name="T45" fmla="*/ 1801 h 3451"/>
                <a:gd name="T46" fmla="*/ 3427 w 3450"/>
                <a:gd name="T47" fmla="*/ 2140 h 3451"/>
                <a:gd name="T48" fmla="*/ 3411 w 3450"/>
                <a:gd name="T49" fmla="*/ 2264 h 3451"/>
                <a:gd name="T50" fmla="*/ 3411 w 3450"/>
                <a:gd name="T51" fmla="*/ 2599 h 3451"/>
                <a:gd name="T52" fmla="*/ 3427 w 3450"/>
                <a:gd name="T53" fmla="*/ 2722 h 3451"/>
                <a:gd name="T54" fmla="*/ 3124 w 3450"/>
                <a:gd name="T55" fmla="*/ 2907 h 3451"/>
                <a:gd name="T56" fmla="*/ 2945 w 3450"/>
                <a:gd name="T57" fmla="*/ 3112 h 3451"/>
                <a:gd name="T58" fmla="*/ 2734 w 3450"/>
                <a:gd name="T59" fmla="*/ 3412 h 3451"/>
                <a:gd name="T60" fmla="*/ 2610 w 3450"/>
                <a:gd name="T61" fmla="*/ 3427 h 3451"/>
                <a:gd name="T62" fmla="*/ 2271 w 3450"/>
                <a:gd name="T63" fmla="*/ 3393 h 3451"/>
                <a:gd name="T64" fmla="*/ 2156 w 3450"/>
                <a:gd name="T65" fmla="*/ 3440 h 3451"/>
                <a:gd name="T66" fmla="*/ 1803 w 3450"/>
                <a:gd name="T67" fmla="*/ 3373 h 3451"/>
                <a:gd name="T68" fmla="*/ 1704 w 3450"/>
                <a:gd name="T69" fmla="*/ 3448 h 3451"/>
                <a:gd name="T70" fmla="*/ 1333 w 3450"/>
                <a:gd name="T71" fmla="*/ 3137 h 3451"/>
                <a:gd name="T72" fmla="*/ 1255 w 3450"/>
                <a:gd name="T73" fmla="*/ 3451 h 3451"/>
                <a:gd name="T74" fmla="*/ 1176 w 3450"/>
                <a:gd name="T75" fmla="*/ 3137 h 3451"/>
                <a:gd name="T76" fmla="*/ 805 w 3450"/>
                <a:gd name="T77" fmla="*/ 3448 h 3451"/>
                <a:gd name="T78" fmla="*/ 706 w 3450"/>
                <a:gd name="T79" fmla="*/ 3373 h 3451"/>
                <a:gd name="T80" fmla="*/ 436 w 3450"/>
                <a:gd name="T81" fmla="*/ 3072 h 3451"/>
                <a:gd name="T82" fmla="*/ 314 w 3450"/>
                <a:gd name="T83" fmla="*/ 2824 h 3451"/>
                <a:gd name="T84" fmla="*/ 3 w 3450"/>
                <a:gd name="T85" fmla="*/ 2687 h 3451"/>
                <a:gd name="T86" fmla="*/ 58 w 3450"/>
                <a:gd name="T87" fmla="*/ 2591 h 3451"/>
                <a:gd name="T88" fmla="*/ 23 w 3450"/>
                <a:gd name="T89" fmla="*/ 2251 h 3451"/>
                <a:gd name="T90" fmla="*/ 23 w 3450"/>
                <a:gd name="T91" fmla="*/ 2140 h 3451"/>
                <a:gd name="T92" fmla="*/ 58 w 3450"/>
                <a:gd name="T93" fmla="*/ 1801 h 3451"/>
                <a:gd name="T94" fmla="*/ 3 w 3450"/>
                <a:gd name="T95" fmla="*/ 1704 h 3451"/>
                <a:gd name="T96" fmla="*/ 314 w 3450"/>
                <a:gd name="T97" fmla="*/ 1333 h 3451"/>
                <a:gd name="T98" fmla="*/ 0 w 3450"/>
                <a:gd name="T99" fmla="*/ 1255 h 3451"/>
                <a:gd name="T100" fmla="*/ 79 w 3450"/>
                <a:gd name="T101" fmla="*/ 1176 h 3451"/>
                <a:gd name="T102" fmla="*/ 11 w 3450"/>
                <a:gd name="T103" fmla="*/ 823 h 3451"/>
                <a:gd name="T104" fmla="*/ 39 w 3450"/>
                <a:gd name="T105" fmla="*/ 716 h 3451"/>
                <a:gd name="T106" fmla="*/ 339 w 3450"/>
                <a:gd name="T107" fmla="*/ 505 h 3451"/>
                <a:gd name="T108" fmla="*/ 545 w 3450"/>
                <a:gd name="T109" fmla="*/ 325 h 3451"/>
                <a:gd name="T110" fmla="*/ 729 w 3450"/>
                <a:gd name="T111" fmla="*/ 23 h 3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50" h="3451">
                  <a:moveTo>
                    <a:pt x="628" y="471"/>
                  </a:moveTo>
                  <a:lnTo>
                    <a:pt x="596" y="474"/>
                  </a:lnTo>
                  <a:lnTo>
                    <a:pt x="567" y="483"/>
                  </a:lnTo>
                  <a:lnTo>
                    <a:pt x="539" y="497"/>
                  </a:lnTo>
                  <a:lnTo>
                    <a:pt x="516" y="517"/>
                  </a:lnTo>
                  <a:lnTo>
                    <a:pt x="497" y="540"/>
                  </a:lnTo>
                  <a:lnTo>
                    <a:pt x="483" y="566"/>
                  </a:lnTo>
                  <a:lnTo>
                    <a:pt x="474" y="596"/>
                  </a:lnTo>
                  <a:lnTo>
                    <a:pt x="471" y="627"/>
                  </a:lnTo>
                  <a:lnTo>
                    <a:pt x="471" y="2824"/>
                  </a:lnTo>
                  <a:lnTo>
                    <a:pt x="474" y="2855"/>
                  </a:lnTo>
                  <a:lnTo>
                    <a:pt x="483" y="2885"/>
                  </a:lnTo>
                  <a:lnTo>
                    <a:pt x="497" y="2911"/>
                  </a:lnTo>
                  <a:lnTo>
                    <a:pt x="516" y="2934"/>
                  </a:lnTo>
                  <a:lnTo>
                    <a:pt x="539" y="2954"/>
                  </a:lnTo>
                  <a:lnTo>
                    <a:pt x="567" y="2968"/>
                  </a:lnTo>
                  <a:lnTo>
                    <a:pt x="596" y="2977"/>
                  </a:lnTo>
                  <a:lnTo>
                    <a:pt x="628" y="2980"/>
                  </a:lnTo>
                  <a:lnTo>
                    <a:pt x="2822" y="2980"/>
                  </a:lnTo>
                  <a:lnTo>
                    <a:pt x="2854" y="2977"/>
                  </a:lnTo>
                  <a:lnTo>
                    <a:pt x="2884" y="2968"/>
                  </a:lnTo>
                  <a:lnTo>
                    <a:pt x="2910" y="2954"/>
                  </a:lnTo>
                  <a:lnTo>
                    <a:pt x="2933" y="2934"/>
                  </a:lnTo>
                  <a:lnTo>
                    <a:pt x="2952" y="2911"/>
                  </a:lnTo>
                  <a:lnTo>
                    <a:pt x="2967" y="2885"/>
                  </a:lnTo>
                  <a:lnTo>
                    <a:pt x="2976" y="2855"/>
                  </a:lnTo>
                  <a:lnTo>
                    <a:pt x="2980" y="2824"/>
                  </a:lnTo>
                  <a:lnTo>
                    <a:pt x="2980" y="627"/>
                  </a:lnTo>
                  <a:lnTo>
                    <a:pt x="2976" y="596"/>
                  </a:lnTo>
                  <a:lnTo>
                    <a:pt x="2967" y="566"/>
                  </a:lnTo>
                  <a:lnTo>
                    <a:pt x="2952" y="540"/>
                  </a:lnTo>
                  <a:lnTo>
                    <a:pt x="2933" y="517"/>
                  </a:lnTo>
                  <a:lnTo>
                    <a:pt x="2910" y="497"/>
                  </a:lnTo>
                  <a:lnTo>
                    <a:pt x="2884" y="483"/>
                  </a:lnTo>
                  <a:lnTo>
                    <a:pt x="2854" y="474"/>
                  </a:lnTo>
                  <a:lnTo>
                    <a:pt x="2822" y="471"/>
                  </a:lnTo>
                  <a:lnTo>
                    <a:pt x="628" y="471"/>
                  </a:lnTo>
                  <a:close/>
                  <a:moveTo>
                    <a:pt x="784" y="0"/>
                  </a:moveTo>
                  <a:lnTo>
                    <a:pt x="805" y="2"/>
                  </a:lnTo>
                  <a:lnTo>
                    <a:pt x="824" y="11"/>
                  </a:lnTo>
                  <a:lnTo>
                    <a:pt x="840" y="23"/>
                  </a:lnTo>
                  <a:lnTo>
                    <a:pt x="852" y="39"/>
                  </a:lnTo>
                  <a:lnTo>
                    <a:pt x="860" y="57"/>
                  </a:lnTo>
                  <a:lnTo>
                    <a:pt x="863" y="78"/>
                  </a:lnTo>
                  <a:lnTo>
                    <a:pt x="863" y="313"/>
                  </a:lnTo>
                  <a:lnTo>
                    <a:pt x="1176" y="313"/>
                  </a:lnTo>
                  <a:lnTo>
                    <a:pt x="1176" y="78"/>
                  </a:lnTo>
                  <a:lnTo>
                    <a:pt x="1179" y="57"/>
                  </a:lnTo>
                  <a:lnTo>
                    <a:pt x="1187" y="39"/>
                  </a:lnTo>
                  <a:lnTo>
                    <a:pt x="1200" y="23"/>
                  </a:lnTo>
                  <a:lnTo>
                    <a:pt x="1215" y="11"/>
                  </a:lnTo>
                  <a:lnTo>
                    <a:pt x="1234" y="2"/>
                  </a:lnTo>
                  <a:lnTo>
                    <a:pt x="1255" y="0"/>
                  </a:lnTo>
                  <a:lnTo>
                    <a:pt x="1275" y="2"/>
                  </a:lnTo>
                  <a:lnTo>
                    <a:pt x="1294" y="11"/>
                  </a:lnTo>
                  <a:lnTo>
                    <a:pt x="1310" y="23"/>
                  </a:lnTo>
                  <a:lnTo>
                    <a:pt x="1322" y="39"/>
                  </a:lnTo>
                  <a:lnTo>
                    <a:pt x="1331" y="57"/>
                  </a:lnTo>
                  <a:lnTo>
                    <a:pt x="1333" y="78"/>
                  </a:lnTo>
                  <a:lnTo>
                    <a:pt x="1333" y="313"/>
                  </a:lnTo>
                  <a:lnTo>
                    <a:pt x="1647" y="313"/>
                  </a:lnTo>
                  <a:lnTo>
                    <a:pt x="1647" y="78"/>
                  </a:lnTo>
                  <a:lnTo>
                    <a:pt x="1650" y="57"/>
                  </a:lnTo>
                  <a:lnTo>
                    <a:pt x="1657" y="39"/>
                  </a:lnTo>
                  <a:lnTo>
                    <a:pt x="1670" y="23"/>
                  </a:lnTo>
                  <a:lnTo>
                    <a:pt x="1685" y="11"/>
                  </a:lnTo>
                  <a:lnTo>
                    <a:pt x="1704" y="2"/>
                  </a:lnTo>
                  <a:lnTo>
                    <a:pt x="1725" y="0"/>
                  </a:lnTo>
                  <a:lnTo>
                    <a:pt x="1746" y="2"/>
                  </a:lnTo>
                  <a:lnTo>
                    <a:pt x="1764" y="11"/>
                  </a:lnTo>
                  <a:lnTo>
                    <a:pt x="1780" y="23"/>
                  </a:lnTo>
                  <a:lnTo>
                    <a:pt x="1793" y="39"/>
                  </a:lnTo>
                  <a:lnTo>
                    <a:pt x="1801" y="57"/>
                  </a:lnTo>
                  <a:lnTo>
                    <a:pt x="1803" y="78"/>
                  </a:lnTo>
                  <a:lnTo>
                    <a:pt x="1803" y="313"/>
                  </a:lnTo>
                  <a:lnTo>
                    <a:pt x="2117" y="313"/>
                  </a:lnTo>
                  <a:lnTo>
                    <a:pt x="2117" y="78"/>
                  </a:lnTo>
                  <a:lnTo>
                    <a:pt x="2120" y="57"/>
                  </a:lnTo>
                  <a:lnTo>
                    <a:pt x="2127" y="39"/>
                  </a:lnTo>
                  <a:lnTo>
                    <a:pt x="2140" y="23"/>
                  </a:lnTo>
                  <a:lnTo>
                    <a:pt x="2156" y="11"/>
                  </a:lnTo>
                  <a:lnTo>
                    <a:pt x="2175" y="2"/>
                  </a:lnTo>
                  <a:lnTo>
                    <a:pt x="2196" y="0"/>
                  </a:lnTo>
                  <a:lnTo>
                    <a:pt x="2217" y="2"/>
                  </a:lnTo>
                  <a:lnTo>
                    <a:pt x="2235" y="11"/>
                  </a:lnTo>
                  <a:lnTo>
                    <a:pt x="2251" y="23"/>
                  </a:lnTo>
                  <a:lnTo>
                    <a:pt x="2263" y="39"/>
                  </a:lnTo>
                  <a:lnTo>
                    <a:pt x="2271" y="57"/>
                  </a:lnTo>
                  <a:lnTo>
                    <a:pt x="2274" y="78"/>
                  </a:lnTo>
                  <a:lnTo>
                    <a:pt x="2274" y="313"/>
                  </a:lnTo>
                  <a:lnTo>
                    <a:pt x="2587" y="313"/>
                  </a:lnTo>
                  <a:lnTo>
                    <a:pt x="2587" y="78"/>
                  </a:lnTo>
                  <a:lnTo>
                    <a:pt x="2590" y="57"/>
                  </a:lnTo>
                  <a:lnTo>
                    <a:pt x="2599" y="39"/>
                  </a:lnTo>
                  <a:lnTo>
                    <a:pt x="2610" y="23"/>
                  </a:lnTo>
                  <a:lnTo>
                    <a:pt x="2626" y="11"/>
                  </a:lnTo>
                  <a:lnTo>
                    <a:pt x="2645" y="2"/>
                  </a:lnTo>
                  <a:lnTo>
                    <a:pt x="2666" y="0"/>
                  </a:lnTo>
                  <a:lnTo>
                    <a:pt x="2687" y="2"/>
                  </a:lnTo>
                  <a:lnTo>
                    <a:pt x="2706" y="11"/>
                  </a:lnTo>
                  <a:lnTo>
                    <a:pt x="2721" y="23"/>
                  </a:lnTo>
                  <a:lnTo>
                    <a:pt x="2734" y="39"/>
                  </a:lnTo>
                  <a:lnTo>
                    <a:pt x="2741" y="57"/>
                  </a:lnTo>
                  <a:lnTo>
                    <a:pt x="2744" y="78"/>
                  </a:lnTo>
                  <a:lnTo>
                    <a:pt x="2744" y="313"/>
                  </a:lnTo>
                  <a:lnTo>
                    <a:pt x="2822" y="313"/>
                  </a:lnTo>
                  <a:lnTo>
                    <a:pt x="2865" y="316"/>
                  </a:lnTo>
                  <a:lnTo>
                    <a:pt x="2906" y="325"/>
                  </a:lnTo>
                  <a:lnTo>
                    <a:pt x="2945" y="338"/>
                  </a:lnTo>
                  <a:lnTo>
                    <a:pt x="2981" y="356"/>
                  </a:lnTo>
                  <a:lnTo>
                    <a:pt x="3014" y="379"/>
                  </a:lnTo>
                  <a:lnTo>
                    <a:pt x="3045" y="406"/>
                  </a:lnTo>
                  <a:lnTo>
                    <a:pt x="3071" y="436"/>
                  </a:lnTo>
                  <a:lnTo>
                    <a:pt x="3093" y="470"/>
                  </a:lnTo>
                  <a:lnTo>
                    <a:pt x="3112" y="505"/>
                  </a:lnTo>
                  <a:lnTo>
                    <a:pt x="3124" y="544"/>
                  </a:lnTo>
                  <a:lnTo>
                    <a:pt x="3133" y="585"/>
                  </a:lnTo>
                  <a:lnTo>
                    <a:pt x="3136" y="627"/>
                  </a:lnTo>
                  <a:lnTo>
                    <a:pt x="3136" y="706"/>
                  </a:lnTo>
                  <a:lnTo>
                    <a:pt x="3371" y="706"/>
                  </a:lnTo>
                  <a:lnTo>
                    <a:pt x="3392" y="709"/>
                  </a:lnTo>
                  <a:lnTo>
                    <a:pt x="3411" y="716"/>
                  </a:lnTo>
                  <a:lnTo>
                    <a:pt x="3427" y="729"/>
                  </a:lnTo>
                  <a:lnTo>
                    <a:pt x="3439" y="745"/>
                  </a:lnTo>
                  <a:lnTo>
                    <a:pt x="3447" y="764"/>
                  </a:lnTo>
                  <a:lnTo>
                    <a:pt x="3450" y="785"/>
                  </a:lnTo>
                  <a:lnTo>
                    <a:pt x="3447" y="805"/>
                  </a:lnTo>
                  <a:lnTo>
                    <a:pt x="3439" y="823"/>
                  </a:lnTo>
                  <a:lnTo>
                    <a:pt x="3427" y="839"/>
                  </a:lnTo>
                  <a:lnTo>
                    <a:pt x="3411" y="852"/>
                  </a:lnTo>
                  <a:lnTo>
                    <a:pt x="3392" y="860"/>
                  </a:lnTo>
                  <a:lnTo>
                    <a:pt x="3371" y="862"/>
                  </a:lnTo>
                  <a:lnTo>
                    <a:pt x="3136" y="862"/>
                  </a:lnTo>
                  <a:lnTo>
                    <a:pt x="3136" y="1176"/>
                  </a:lnTo>
                  <a:lnTo>
                    <a:pt x="3371" y="1176"/>
                  </a:lnTo>
                  <a:lnTo>
                    <a:pt x="3392" y="1179"/>
                  </a:lnTo>
                  <a:lnTo>
                    <a:pt x="3411" y="1187"/>
                  </a:lnTo>
                  <a:lnTo>
                    <a:pt x="3427" y="1199"/>
                  </a:lnTo>
                  <a:lnTo>
                    <a:pt x="3439" y="1215"/>
                  </a:lnTo>
                  <a:lnTo>
                    <a:pt x="3447" y="1234"/>
                  </a:lnTo>
                  <a:lnTo>
                    <a:pt x="3450" y="1255"/>
                  </a:lnTo>
                  <a:lnTo>
                    <a:pt x="3447" y="1276"/>
                  </a:lnTo>
                  <a:lnTo>
                    <a:pt x="3439" y="1294"/>
                  </a:lnTo>
                  <a:lnTo>
                    <a:pt x="3427" y="1311"/>
                  </a:lnTo>
                  <a:lnTo>
                    <a:pt x="3411" y="1322"/>
                  </a:lnTo>
                  <a:lnTo>
                    <a:pt x="3392" y="1331"/>
                  </a:lnTo>
                  <a:lnTo>
                    <a:pt x="3371" y="1333"/>
                  </a:lnTo>
                  <a:lnTo>
                    <a:pt x="3136" y="1333"/>
                  </a:lnTo>
                  <a:lnTo>
                    <a:pt x="3136" y="1647"/>
                  </a:lnTo>
                  <a:lnTo>
                    <a:pt x="3371" y="1647"/>
                  </a:lnTo>
                  <a:lnTo>
                    <a:pt x="3392" y="1650"/>
                  </a:lnTo>
                  <a:lnTo>
                    <a:pt x="3411" y="1657"/>
                  </a:lnTo>
                  <a:lnTo>
                    <a:pt x="3427" y="1670"/>
                  </a:lnTo>
                  <a:lnTo>
                    <a:pt x="3439" y="1686"/>
                  </a:lnTo>
                  <a:lnTo>
                    <a:pt x="3447" y="1704"/>
                  </a:lnTo>
                  <a:lnTo>
                    <a:pt x="3450" y="1725"/>
                  </a:lnTo>
                  <a:lnTo>
                    <a:pt x="3447" y="1746"/>
                  </a:lnTo>
                  <a:lnTo>
                    <a:pt x="3439" y="1765"/>
                  </a:lnTo>
                  <a:lnTo>
                    <a:pt x="3427" y="1781"/>
                  </a:lnTo>
                  <a:lnTo>
                    <a:pt x="3411" y="1793"/>
                  </a:lnTo>
                  <a:lnTo>
                    <a:pt x="3392" y="1801"/>
                  </a:lnTo>
                  <a:lnTo>
                    <a:pt x="3371" y="1804"/>
                  </a:lnTo>
                  <a:lnTo>
                    <a:pt x="3136" y="1804"/>
                  </a:lnTo>
                  <a:lnTo>
                    <a:pt x="3136" y="2117"/>
                  </a:lnTo>
                  <a:lnTo>
                    <a:pt x="3371" y="2117"/>
                  </a:lnTo>
                  <a:lnTo>
                    <a:pt x="3392" y="2120"/>
                  </a:lnTo>
                  <a:lnTo>
                    <a:pt x="3411" y="2129"/>
                  </a:lnTo>
                  <a:lnTo>
                    <a:pt x="3427" y="2140"/>
                  </a:lnTo>
                  <a:lnTo>
                    <a:pt x="3439" y="2156"/>
                  </a:lnTo>
                  <a:lnTo>
                    <a:pt x="3447" y="2175"/>
                  </a:lnTo>
                  <a:lnTo>
                    <a:pt x="3450" y="2196"/>
                  </a:lnTo>
                  <a:lnTo>
                    <a:pt x="3447" y="2217"/>
                  </a:lnTo>
                  <a:lnTo>
                    <a:pt x="3439" y="2236"/>
                  </a:lnTo>
                  <a:lnTo>
                    <a:pt x="3427" y="2251"/>
                  </a:lnTo>
                  <a:lnTo>
                    <a:pt x="3411" y="2264"/>
                  </a:lnTo>
                  <a:lnTo>
                    <a:pt x="3392" y="2271"/>
                  </a:lnTo>
                  <a:lnTo>
                    <a:pt x="3371" y="2275"/>
                  </a:lnTo>
                  <a:lnTo>
                    <a:pt x="3136" y="2275"/>
                  </a:lnTo>
                  <a:lnTo>
                    <a:pt x="3136" y="2589"/>
                  </a:lnTo>
                  <a:lnTo>
                    <a:pt x="3371" y="2589"/>
                  </a:lnTo>
                  <a:lnTo>
                    <a:pt x="3392" y="2591"/>
                  </a:lnTo>
                  <a:lnTo>
                    <a:pt x="3411" y="2599"/>
                  </a:lnTo>
                  <a:lnTo>
                    <a:pt x="3427" y="2611"/>
                  </a:lnTo>
                  <a:lnTo>
                    <a:pt x="3439" y="2627"/>
                  </a:lnTo>
                  <a:lnTo>
                    <a:pt x="3447" y="2645"/>
                  </a:lnTo>
                  <a:lnTo>
                    <a:pt x="3450" y="2666"/>
                  </a:lnTo>
                  <a:lnTo>
                    <a:pt x="3447" y="2687"/>
                  </a:lnTo>
                  <a:lnTo>
                    <a:pt x="3439" y="2706"/>
                  </a:lnTo>
                  <a:lnTo>
                    <a:pt x="3427" y="2722"/>
                  </a:lnTo>
                  <a:lnTo>
                    <a:pt x="3411" y="2734"/>
                  </a:lnTo>
                  <a:lnTo>
                    <a:pt x="3392" y="2742"/>
                  </a:lnTo>
                  <a:lnTo>
                    <a:pt x="3371" y="2745"/>
                  </a:lnTo>
                  <a:lnTo>
                    <a:pt x="3136" y="2745"/>
                  </a:lnTo>
                  <a:lnTo>
                    <a:pt x="3136" y="2824"/>
                  </a:lnTo>
                  <a:lnTo>
                    <a:pt x="3133" y="2866"/>
                  </a:lnTo>
                  <a:lnTo>
                    <a:pt x="3124" y="2907"/>
                  </a:lnTo>
                  <a:lnTo>
                    <a:pt x="3112" y="2946"/>
                  </a:lnTo>
                  <a:lnTo>
                    <a:pt x="3093" y="2981"/>
                  </a:lnTo>
                  <a:lnTo>
                    <a:pt x="3071" y="3015"/>
                  </a:lnTo>
                  <a:lnTo>
                    <a:pt x="3045" y="3045"/>
                  </a:lnTo>
                  <a:lnTo>
                    <a:pt x="3014" y="3072"/>
                  </a:lnTo>
                  <a:lnTo>
                    <a:pt x="2981" y="3095"/>
                  </a:lnTo>
                  <a:lnTo>
                    <a:pt x="2945" y="3112"/>
                  </a:lnTo>
                  <a:lnTo>
                    <a:pt x="2906" y="3126"/>
                  </a:lnTo>
                  <a:lnTo>
                    <a:pt x="2865" y="3135"/>
                  </a:lnTo>
                  <a:lnTo>
                    <a:pt x="2822" y="3137"/>
                  </a:lnTo>
                  <a:lnTo>
                    <a:pt x="2744" y="3137"/>
                  </a:lnTo>
                  <a:lnTo>
                    <a:pt x="2744" y="3373"/>
                  </a:lnTo>
                  <a:lnTo>
                    <a:pt x="2741" y="3393"/>
                  </a:lnTo>
                  <a:lnTo>
                    <a:pt x="2734" y="3412"/>
                  </a:lnTo>
                  <a:lnTo>
                    <a:pt x="2721" y="3427"/>
                  </a:lnTo>
                  <a:lnTo>
                    <a:pt x="2706" y="3440"/>
                  </a:lnTo>
                  <a:lnTo>
                    <a:pt x="2687" y="3448"/>
                  </a:lnTo>
                  <a:lnTo>
                    <a:pt x="2666" y="3451"/>
                  </a:lnTo>
                  <a:lnTo>
                    <a:pt x="2645" y="3448"/>
                  </a:lnTo>
                  <a:lnTo>
                    <a:pt x="2626" y="3440"/>
                  </a:lnTo>
                  <a:lnTo>
                    <a:pt x="2610" y="3427"/>
                  </a:lnTo>
                  <a:lnTo>
                    <a:pt x="2599" y="3412"/>
                  </a:lnTo>
                  <a:lnTo>
                    <a:pt x="2590" y="3393"/>
                  </a:lnTo>
                  <a:lnTo>
                    <a:pt x="2587" y="3373"/>
                  </a:lnTo>
                  <a:lnTo>
                    <a:pt x="2587" y="3137"/>
                  </a:lnTo>
                  <a:lnTo>
                    <a:pt x="2274" y="3137"/>
                  </a:lnTo>
                  <a:lnTo>
                    <a:pt x="2274" y="3373"/>
                  </a:lnTo>
                  <a:lnTo>
                    <a:pt x="2271" y="3393"/>
                  </a:lnTo>
                  <a:lnTo>
                    <a:pt x="2263" y="3412"/>
                  </a:lnTo>
                  <a:lnTo>
                    <a:pt x="2251" y="3427"/>
                  </a:lnTo>
                  <a:lnTo>
                    <a:pt x="2235" y="3440"/>
                  </a:lnTo>
                  <a:lnTo>
                    <a:pt x="2217" y="3448"/>
                  </a:lnTo>
                  <a:lnTo>
                    <a:pt x="2196" y="3451"/>
                  </a:lnTo>
                  <a:lnTo>
                    <a:pt x="2175" y="3448"/>
                  </a:lnTo>
                  <a:lnTo>
                    <a:pt x="2156" y="3440"/>
                  </a:lnTo>
                  <a:lnTo>
                    <a:pt x="2140" y="3427"/>
                  </a:lnTo>
                  <a:lnTo>
                    <a:pt x="2127" y="3412"/>
                  </a:lnTo>
                  <a:lnTo>
                    <a:pt x="2120" y="3393"/>
                  </a:lnTo>
                  <a:lnTo>
                    <a:pt x="2117" y="3373"/>
                  </a:lnTo>
                  <a:lnTo>
                    <a:pt x="2117" y="3137"/>
                  </a:lnTo>
                  <a:lnTo>
                    <a:pt x="1803" y="3137"/>
                  </a:lnTo>
                  <a:lnTo>
                    <a:pt x="1803" y="3373"/>
                  </a:lnTo>
                  <a:lnTo>
                    <a:pt x="1801" y="3393"/>
                  </a:lnTo>
                  <a:lnTo>
                    <a:pt x="1793" y="3412"/>
                  </a:lnTo>
                  <a:lnTo>
                    <a:pt x="1780" y="3427"/>
                  </a:lnTo>
                  <a:lnTo>
                    <a:pt x="1764" y="3440"/>
                  </a:lnTo>
                  <a:lnTo>
                    <a:pt x="1746" y="3448"/>
                  </a:lnTo>
                  <a:lnTo>
                    <a:pt x="1725" y="3451"/>
                  </a:lnTo>
                  <a:lnTo>
                    <a:pt x="1704" y="3448"/>
                  </a:lnTo>
                  <a:lnTo>
                    <a:pt x="1685" y="3440"/>
                  </a:lnTo>
                  <a:lnTo>
                    <a:pt x="1670" y="3427"/>
                  </a:lnTo>
                  <a:lnTo>
                    <a:pt x="1657" y="3412"/>
                  </a:lnTo>
                  <a:lnTo>
                    <a:pt x="1650" y="3393"/>
                  </a:lnTo>
                  <a:lnTo>
                    <a:pt x="1647" y="3373"/>
                  </a:lnTo>
                  <a:lnTo>
                    <a:pt x="1647" y="3137"/>
                  </a:lnTo>
                  <a:lnTo>
                    <a:pt x="1333" y="3137"/>
                  </a:lnTo>
                  <a:lnTo>
                    <a:pt x="1333" y="3373"/>
                  </a:lnTo>
                  <a:lnTo>
                    <a:pt x="1331" y="3393"/>
                  </a:lnTo>
                  <a:lnTo>
                    <a:pt x="1322" y="3412"/>
                  </a:lnTo>
                  <a:lnTo>
                    <a:pt x="1310" y="3427"/>
                  </a:lnTo>
                  <a:lnTo>
                    <a:pt x="1294" y="3440"/>
                  </a:lnTo>
                  <a:lnTo>
                    <a:pt x="1275" y="3448"/>
                  </a:lnTo>
                  <a:lnTo>
                    <a:pt x="1255" y="3451"/>
                  </a:lnTo>
                  <a:lnTo>
                    <a:pt x="1234" y="3448"/>
                  </a:lnTo>
                  <a:lnTo>
                    <a:pt x="1215" y="3440"/>
                  </a:lnTo>
                  <a:lnTo>
                    <a:pt x="1200" y="3427"/>
                  </a:lnTo>
                  <a:lnTo>
                    <a:pt x="1187" y="3412"/>
                  </a:lnTo>
                  <a:lnTo>
                    <a:pt x="1179" y="3393"/>
                  </a:lnTo>
                  <a:lnTo>
                    <a:pt x="1176" y="3373"/>
                  </a:lnTo>
                  <a:lnTo>
                    <a:pt x="1176" y="3137"/>
                  </a:lnTo>
                  <a:lnTo>
                    <a:pt x="863" y="3137"/>
                  </a:lnTo>
                  <a:lnTo>
                    <a:pt x="863" y="3373"/>
                  </a:lnTo>
                  <a:lnTo>
                    <a:pt x="860" y="3393"/>
                  </a:lnTo>
                  <a:lnTo>
                    <a:pt x="852" y="3412"/>
                  </a:lnTo>
                  <a:lnTo>
                    <a:pt x="840" y="3427"/>
                  </a:lnTo>
                  <a:lnTo>
                    <a:pt x="824" y="3440"/>
                  </a:lnTo>
                  <a:lnTo>
                    <a:pt x="805" y="3448"/>
                  </a:lnTo>
                  <a:lnTo>
                    <a:pt x="784" y="3451"/>
                  </a:lnTo>
                  <a:lnTo>
                    <a:pt x="763" y="3448"/>
                  </a:lnTo>
                  <a:lnTo>
                    <a:pt x="745" y="3440"/>
                  </a:lnTo>
                  <a:lnTo>
                    <a:pt x="729" y="3427"/>
                  </a:lnTo>
                  <a:lnTo>
                    <a:pt x="717" y="3412"/>
                  </a:lnTo>
                  <a:lnTo>
                    <a:pt x="708" y="3393"/>
                  </a:lnTo>
                  <a:lnTo>
                    <a:pt x="706" y="3373"/>
                  </a:lnTo>
                  <a:lnTo>
                    <a:pt x="706" y="3137"/>
                  </a:lnTo>
                  <a:lnTo>
                    <a:pt x="628" y="3137"/>
                  </a:lnTo>
                  <a:lnTo>
                    <a:pt x="585" y="3135"/>
                  </a:lnTo>
                  <a:lnTo>
                    <a:pt x="545" y="3126"/>
                  </a:lnTo>
                  <a:lnTo>
                    <a:pt x="506" y="3112"/>
                  </a:lnTo>
                  <a:lnTo>
                    <a:pt x="469" y="3095"/>
                  </a:lnTo>
                  <a:lnTo>
                    <a:pt x="436" y="3072"/>
                  </a:lnTo>
                  <a:lnTo>
                    <a:pt x="406" y="3045"/>
                  </a:lnTo>
                  <a:lnTo>
                    <a:pt x="379" y="3015"/>
                  </a:lnTo>
                  <a:lnTo>
                    <a:pt x="357" y="2981"/>
                  </a:lnTo>
                  <a:lnTo>
                    <a:pt x="339" y="2946"/>
                  </a:lnTo>
                  <a:lnTo>
                    <a:pt x="325" y="2907"/>
                  </a:lnTo>
                  <a:lnTo>
                    <a:pt x="317" y="2866"/>
                  </a:lnTo>
                  <a:lnTo>
                    <a:pt x="314" y="2824"/>
                  </a:lnTo>
                  <a:lnTo>
                    <a:pt x="314" y="2745"/>
                  </a:lnTo>
                  <a:lnTo>
                    <a:pt x="79" y="2745"/>
                  </a:lnTo>
                  <a:lnTo>
                    <a:pt x="58" y="2742"/>
                  </a:lnTo>
                  <a:lnTo>
                    <a:pt x="39" y="2734"/>
                  </a:lnTo>
                  <a:lnTo>
                    <a:pt x="23" y="2722"/>
                  </a:lnTo>
                  <a:lnTo>
                    <a:pt x="11" y="2706"/>
                  </a:lnTo>
                  <a:lnTo>
                    <a:pt x="3" y="2687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3" y="2645"/>
                  </a:lnTo>
                  <a:lnTo>
                    <a:pt x="11" y="2627"/>
                  </a:lnTo>
                  <a:lnTo>
                    <a:pt x="23" y="2611"/>
                  </a:lnTo>
                  <a:lnTo>
                    <a:pt x="39" y="2599"/>
                  </a:lnTo>
                  <a:lnTo>
                    <a:pt x="58" y="2591"/>
                  </a:lnTo>
                  <a:lnTo>
                    <a:pt x="79" y="2589"/>
                  </a:lnTo>
                  <a:lnTo>
                    <a:pt x="314" y="2589"/>
                  </a:lnTo>
                  <a:lnTo>
                    <a:pt x="314" y="2275"/>
                  </a:lnTo>
                  <a:lnTo>
                    <a:pt x="79" y="2275"/>
                  </a:lnTo>
                  <a:lnTo>
                    <a:pt x="58" y="2271"/>
                  </a:lnTo>
                  <a:lnTo>
                    <a:pt x="39" y="2264"/>
                  </a:lnTo>
                  <a:lnTo>
                    <a:pt x="23" y="2251"/>
                  </a:lnTo>
                  <a:lnTo>
                    <a:pt x="11" y="2236"/>
                  </a:lnTo>
                  <a:lnTo>
                    <a:pt x="3" y="2217"/>
                  </a:lnTo>
                  <a:lnTo>
                    <a:pt x="0" y="2196"/>
                  </a:lnTo>
                  <a:lnTo>
                    <a:pt x="0" y="2196"/>
                  </a:lnTo>
                  <a:lnTo>
                    <a:pt x="3" y="2175"/>
                  </a:lnTo>
                  <a:lnTo>
                    <a:pt x="11" y="2156"/>
                  </a:lnTo>
                  <a:lnTo>
                    <a:pt x="23" y="2140"/>
                  </a:lnTo>
                  <a:lnTo>
                    <a:pt x="39" y="2129"/>
                  </a:lnTo>
                  <a:lnTo>
                    <a:pt x="58" y="2120"/>
                  </a:lnTo>
                  <a:lnTo>
                    <a:pt x="79" y="2117"/>
                  </a:lnTo>
                  <a:lnTo>
                    <a:pt x="314" y="2117"/>
                  </a:lnTo>
                  <a:lnTo>
                    <a:pt x="314" y="1804"/>
                  </a:lnTo>
                  <a:lnTo>
                    <a:pt x="79" y="1804"/>
                  </a:lnTo>
                  <a:lnTo>
                    <a:pt x="58" y="1801"/>
                  </a:lnTo>
                  <a:lnTo>
                    <a:pt x="39" y="1793"/>
                  </a:lnTo>
                  <a:lnTo>
                    <a:pt x="23" y="1781"/>
                  </a:lnTo>
                  <a:lnTo>
                    <a:pt x="11" y="1765"/>
                  </a:lnTo>
                  <a:lnTo>
                    <a:pt x="3" y="1746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3" y="1704"/>
                  </a:lnTo>
                  <a:lnTo>
                    <a:pt x="11" y="1686"/>
                  </a:lnTo>
                  <a:lnTo>
                    <a:pt x="23" y="1670"/>
                  </a:lnTo>
                  <a:lnTo>
                    <a:pt x="39" y="1657"/>
                  </a:lnTo>
                  <a:lnTo>
                    <a:pt x="58" y="1650"/>
                  </a:lnTo>
                  <a:lnTo>
                    <a:pt x="79" y="1647"/>
                  </a:lnTo>
                  <a:lnTo>
                    <a:pt x="314" y="1647"/>
                  </a:lnTo>
                  <a:lnTo>
                    <a:pt x="314" y="1333"/>
                  </a:lnTo>
                  <a:lnTo>
                    <a:pt x="79" y="1333"/>
                  </a:lnTo>
                  <a:lnTo>
                    <a:pt x="58" y="1331"/>
                  </a:lnTo>
                  <a:lnTo>
                    <a:pt x="39" y="1322"/>
                  </a:lnTo>
                  <a:lnTo>
                    <a:pt x="23" y="1311"/>
                  </a:lnTo>
                  <a:lnTo>
                    <a:pt x="11" y="1295"/>
                  </a:lnTo>
                  <a:lnTo>
                    <a:pt x="3" y="1276"/>
                  </a:lnTo>
                  <a:lnTo>
                    <a:pt x="0" y="1255"/>
                  </a:lnTo>
                  <a:lnTo>
                    <a:pt x="0" y="1255"/>
                  </a:lnTo>
                  <a:lnTo>
                    <a:pt x="3" y="1234"/>
                  </a:lnTo>
                  <a:lnTo>
                    <a:pt x="11" y="1215"/>
                  </a:lnTo>
                  <a:lnTo>
                    <a:pt x="23" y="1199"/>
                  </a:lnTo>
                  <a:lnTo>
                    <a:pt x="39" y="1187"/>
                  </a:lnTo>
                  <a:lnTo>
                    <a:pt x="58" y="1179"/>
                  </a:lnTo>
                  <a:lnTo>
                    <a:pt x="79" y="1176"/>
                  </a:lnTo>
                  <a:lnTo>
                    <a:pt x="314" y="1176"/>
                  </a:lnTo>
                  <a:lnTo>
                    <a:pt x="314" y="862"/>
                  </a:lnTo>
                  <a:lnTo>
                    <a:pt x="79" y="862"/>
                  </a:lnTo>
                  <a:lnTo>
                    <a:pt x="58" y="860"/>
                  </a:lnTo>
                  <a:lnTo>
                    <a:pt x="39" y="852"/>
                  </a:lnTo>
                  <a:lnTo>
                    <a:pt x="23" y="839"/>
                  </a:lnTo>
                  <a:lnTo>
                    <a:pt x="11" y="823"/>
                  </a:lnTo>
                  <a:lnTo>
                    <a:pt x="3" y="805"/>
                  </a:lnTo>
                  <a:lnTo>
                    <a:pt x="0" y="785"/>
                  </a:lnTo>
                  <a:lnTo>
                    <a:pt x="0" y="785"/>
                  </a:lnTo>
                  <a:lnTo>
                    <a:pt x="3" y="764"/>
                  </a:lnTo>
                  <a:lnTo>
                    <a:pt x="11" y="745"/>
                  </a:lnTo>
                  <a:lnTo>
                    <a:pt x="23" y="729"/>
                  </a:lnTo>
                  <a:lnTo>
                    <a:pt x="39" y="716"/>
                  </a:lnTo>
                  <a:lnTo>
                    <a:pt x="58" y="709"/>
                  </a:lnTo>
                  <a:lnTo>
                    <a:pt x="79" y="706"/>
                  </a:lnTo>
                  <a:lnTo>
                    <a:pt x="314" y="706"/>
                  </a:lnTo>
                  <a:lnTo>
                    <a:pt x="314" y="627"/>
                  </a:lnTo>
                  <a:lnTo>
                    <a:pt x="317" y="585"/>
                  </a:lnTo>
                  <a:lnTo>
                    <a:pt x="325" y="544"/>
                  </a:lnTo>
                  <a:lnTo>
                    <a:pt x="339" y="505"/>
                  </a:lnTo>
                  <a:lnTo>
                    <a:pt x="357" y="470"/>
                  </a:lnTo>
                  <a:lnTo>
                    <a:pt x="379" y="436"/>
                  </a:lnTo>
                  <a:lnTo>
                    <a:pt x="406" y="406"/>
                  </a:lnTo>
                  <a:lnTo>
                    <a:pt x="436" y="379"/>
                  </a:lnTo>
                  <a:lnTo>
                    <a:pt x="469" y="356"/>
                  </a:lnTo>
                  <a:lnTo>
                    <a:pt x="506" y="338"/>
                  </a:lnTo>
                  <a:lnTo>
                    <a:pt x="545" y="325"/>
                  </a:lnTo>
                  <a:lnTo>
                    <a:pt x="585" y="316"/>
                  </a:lnTo>
                  <a:lnTo>
                    <a:pt x="628" y="313"/>
                  </a:lnTo>
                  <a:lnTo>
                    <a:pt x="706" y="313"/>
                  </a:lnTo>
                  <a:lnTo>
                    <a:pt x="706" y="78"/>
                  </a:lnTo>
                  <a:lnTo>
                    <a:pt x="708" y="57"/>
                  </a:lnTo>
                  <a:lnTo>
                    <a:pt x="717" y="39"/>
                  </a:lnTo>
                  <a:lnTo>
                    <a:pt x="729" y="23"/>
                  </a:lnTo>
                  <a:lnTo>
                    <a:pt x="745" y="11"/>
                  </a:lnTo>
                  <a:lnTo>
                    <a:pt x="763" y="2"/>
                  </a:lnTo>
                  <a:lnTo>
                    <a:pt x="7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79" name="Freeform 503"/>
            <p:cNvSpPr>
              <a:spLocks noEditPoints="1"/>
            </p:cNvSpPr>
            <p:nvPr/>
          </p:nvSpPr>
          <p:spPr bwMode="auto">
            <a:xfrm>
              <a:off x="5868988" y="5181600"/>
              <a:ext cx="315913" cy="317500"/>
            </a:xfrm>
            <a:custGeom>
              <a:avLst/>
              <a:gdLst>
                <a:gd name="T0" fmla="*/ 156 w 2194"/>
                <a:gd name="T1" fmla="*/ 158 h 2197"/>
                <a:gd name="T2" fmla="*/ 156 w 2194"/>
                <a:gd name="T3" fmla="*/ 2039 h 2197"/>
                <a:gd name="T4" fmla="*/ 2038 w 2194"/>
                <a:gd name="T5" fmla="*/ 2039 h 2197"/>
                <a:gd name="T6" fmla="*/ 2038 w 2194"/>
                <a:gd name="T7" fmla="*/ 158 h 2197"/>
                <a:gd name="T8" fmla="*/ 156 w 2194"/>
                <a:gd name="T9" fmla="*/ 158 h 2197"/>
                <a:gd name="T10" fmla="*/ 78 w 2194"/>
                <a:gd name="T11" fmla="*/ 0 h 2197"/>
                <a:gd name="T12" fmla="*/ 2116 w 2194"/>
                <a:gd name="T13" fmla="*/ 0 h 2197"/>
                <a:gd name="T14" fmla="*/ 2137 w 2194"/>
                <a:gd name="T15" fmla="*/ 3 h 2197"/>
                <a:gd name="T16" fmla="*/ 2155 w 2194"/>
                <a:gd name="T17" fmla="*/ 11 h 2197"/>
                <a:gd name="T18" fmla="*/ 2172 w 2194"/>
                <a:gd name="T19" fmla="*/ 23 h 2197"/>
                <a:gd name="T20" fmla="*/ 2184 w 2194"/>
                <a:gd name="T21" fmla="*/ 39 h 2197"/>
                <a:gd name="T22" fmla="*/ 2192 w 2194"/>
                <a:gd name="T23" fmla="*/ 58 h 2197"/>
                <a:gd name="T24" fmla="*/ 2194 w 2194"/>
                <a:gd name="T25" fmla="*/ 79 h 2197"/>
                <a:gd name="T26" fmla="*/ 2194 w 2194"/>
                <a:gd name="T27" fmla="*/ 2118 h 2197"/>
                <a:gd name="T28" fmla="*/ 2192 w 2194"/>
                <a:gd name="T29" fmla="*/ 2139 h 2197"/>
                <a:gd name="T30" fmla="*/ 2184 w 2194"/>
                <a:gd name="T31" fmla="*/ 2158 h 2197"/>
                <a:gd name="T32" fmla="*/ 2172 w 2194"/>
                <a:gd name="T33" fmla="*/ 2174 h 2197"/>
                <a:gd name="T34" fmla="*/ 2155 w 2194"/>
                <a:gd name="T35" fmla="*/ 2185 h 2197"/>
                <a:gd name="T36" fmla="*/ 2137 w 2194"/>
                <a:gd name="T37" fmla="*/ 2194 h 2197"/>
                <a:gd name="T38" fmla="*/ 2116 w 2194"/>
                <a:gd name="T39" fmla="*/ 2197 h 2197"/>
                <a:gd name="T40" fmla="*/ 78 w 2194"/>
                <a:gd name="T41" fmla="*/ 2197 h 2197"/>
                <a:gd name="T42" fmla="*/ 57 w 2194"/>
                <a:gd name="T43" fmla="*/ 2194 h 2197"/>
                <a:gd name="T44" fmla="*/ 38 w 2194"/>
                <a:gd name="T45" fmla="*/ 2185 h 2197"/>
                <a:gd name="T46" fmla="*/ 23 w 2194"/>
                <a:gd name="T47" fmla="*/ 2174 h 2197"/>
                <a:gd name="T48" fmla="*/ 10 w 2194"/>
                <a:gd name="T49" fmla="*/ 2158 h 2197"/>
                <a:gd name="T50" fmla="*/ 3 w 2194"/>
                <a:gd name="T51" fmla="*/ 2139 h 2197"/>
                <a:gd name="T52" fmla="*/ 0 w 2194"/>
                <a:gd name="T53" fmla="*/ 2118 h 2197"/>
                <a:gd name="T54" fmla="*/ 0 w 2194"/>
                <a:gd name="T55" fmla="*/ 79 h 2197"/>
                <a:gd name="T56" fmla="*/ 3 w 2194"/>
                <a:gd name="T57" fmla="*/ 58 h 2197"/>
                <a:gd name="T58" fmla="*/ 10 w 2194"/>
                <a:gd name="T59" fmla="*/ 39 h 2197"/>
                <a:gd name="T60" fmla="*/ 23 w 2194"/>
                <a:gd name="T61" fmla="*/ 23 h 2197"/>
                <a:gd name="T62" fmla="*/ 38 w 2194"/>
                <a:gd name="T63" fmla="*/ 11 h 2197"/>
                <a:gd name="T64" fmla="*/ 57 w 2194"/>
                <a:gd name="T65" fmla="*/ 3 h 2197"/>
                <a:gd name="T66" fmla="*/ 78 w 2194"/>
                <a:gd name="T67" fmla="*/ 0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4" h="2197">
                  <a:moveTo>
                    <a:pt x="156" y="158"/>
                  </a:moveTo>
                  <a:lnTo>
                    <a:pt x="156" y="2039"/>
                  </a:lnTo>
                  <a:lnTo>
                    <a:pt x="2038" y="2039"/>
                  </a:lnTo>
                  <a:lnTo>
                    <a:pt x="2038" y="158"/>
                  </a:lnTo>
                  <a:lnTo>
                    <a:pt x="156" y="158"/>
                  </a:lnTo>
                  <a:close/>
                  <a:moveTo>
                    <a:pt x="78" y="0"/>
                  </a:moveTo>
                  <a:lnTo>
                    <a:pt x="2116" y="0"/>
                  </a:lnTo>
                  <a:lnTo>
                    <a:pt x="2137" y="3"/>
                  </a:lnTo>
                  <a:lnTo>
                    <a:pt x="2155" y="11"/>
                  </a:lnTo>
                  <a:lnTo>
                    <a:pt x="2172" y="23"/>
                  </a:lnTo>
                  <a:lnTo>
                    <a:pt x="2184" y="39"/>
                  </a:lnTo>
                  <a:lnTo>
                    <a:pt x="2192" y="58"/>
                  </a:lnTo>
                  <a:lnTo>
                    <a:pt x="2194" y="79"/>
                  </a:lnTo>
                  <a:lnTo>
                    <a:pt x="2194" y="2118"/>
                  </a:lnTo>
                  <a:lnTo>
                    <a:pt x="2192" y="2139"/>
                  </a:lnTo>
                  <a:lnTo>
                    <a:pt x="2184" y="2158"/>
                  </a:lnTo>
                  <a:lnTo>
                    <a:pt x="2172" y="2174"/>
                  </a:lnTo>
                  <a:lnTo>
                    <a:pt x="2155" y="2185"/>
                  </a:lnTo>
                  <a:lnTo>
                    <a:pt x="2137" y="2194"/>
                  </a:lnTo>
                  <a:lnTo>
                    <a:pt x="2116" y="2197"/>
                  </a:lnTo>
                  <a:lnTo>
                    <a:pt x="78" y="2197"/>
                  </a:lnTo>
                  <a:lnTo>
                    <a:pt x="57" y="2194"/>
                  </a:lnTo>
                  <a:lnTo>
                    <a:pt x="38" y="2185"/>
                  </a:lnTo>
                  <a:lnTo>
                    <a:pt x="23" y="2174"/>
                  </a:lnTo>
                  <a:lnTo>
                    <a:pt x="10" y="2158"/>
                  </a:lnTo>
                  <a:lnTo>
                    <a:pt x="3" y="2139"/>
                  </a:lnTo>
                  <a:lnTo>
                    <a:pt x="0" y="2118"/>
                  </a:lnTo>
                  <a:lnTo>
                    <a:pt x="0" y="79"/>
                  </a:lnTo>
                  <a:lnTo>
                    <a:pt x="3" y="58"/>
                  </a:lnTo>
                  <a:lnTo>
                    <a:pt x="10" y="39"/>
                  </a:lnTo>
                  <a:lnTo>
                    <a:pt x="23" y="23"/>
                  </a:lnTo>
                  <a:lnTo>
                    <a:pt x="38" y="11"/>
                  </a:lnTo>
                  <a:lnTo>
                    <a:pt x="57" y="3"/>
                  </a:lnTo>
                  <a:lnTo>
                    <a:pt x="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  <p:sp>
          <p:nvSpPr>
            <p:cNvPr id="80" name="Freeform 504"/>
            <p:cNvSpPr>
              <a:spLocks noEditPoints="1"/>
            </p:cNvSpPr>
            <p:nvPr/>
          </p:nvSpPr>
          <p:spPr bwMode="auto">
            <a:xfrm>
              <a:off x="5948363" y="5227638"/>
              <a:ext cx="158750" cy="227012"/>
            </a:xfrm>
            <a:custGeom>
              <a:avLst/>
              <a:gdLst>
                <a:gd name="T0" fmla="*/ 549 w 1098"/>
                <a:gd name="T1" fmla="*/ 348 h 1569"/>
                <a:gd name="T2" fmla="*/ 222 w 1098"/>
                <a:gd name="T3" fmla="*/ 863 h 1569"/>
                <a:gd name="T4" fmla="*/ 471 w 1098"/>
                <a:gd name="T5" fmla="*/ 863 h 1569"/>
                <a:gd name="T6" fmla="*/ 492 w 1098"/>
                <a:gd name="T7" fmla="*/ 865 h 1569"/>
                <a:gd name="T8" fmla="*/ 511 w 1098"/>
                <a:gd name="T9" fmla="*/ 874 h 1569"/>
                <a:gd name="T10" fmla="*/ 526 w 1098"/>
                <a:gd name="T11" fmla="*/ 886 h 1569"/>
                <a:gd name="T12" fmla="*/ 538 w 1098"/>
                <a:gd name="T13" fmla="*/ 902 h 1569"/>
                <a:gd name="T14" fmla="*/ 546 w 1098"/>
                <a:gd name="T15" fmla="*/ 920 h 1569"/>
                <a:gd name="T16" fmla="*/ 549 w 1098"/>
                <a:gd name="T17" fmla="*/ 941 h 1569"/>
                <a:gd name="T18" fmla="*/ 549 w 1098"/>
                <a:gd name="T19" fmla="*/ 1221 h 1569"/>
                <a:gd name="T20" fmla="*/ 877 w 1098"/>
                <a:gd name="T21" fmla="*/ 706 h 1569"/>
                <a:gd name="T22" fmla="*/ 627 w 1098"/>
                <a:gd name="T23" fmla="*/ 706 h 1569"/>
                <a:gd name="T24" fmla="*/ 606 w 1098"/>
                <a:gd name="T25" fmla="*/ 704 h 1569"/>
                <a:gd name="T26" fmla="*/ 588 w 1098"/>
                <a:gd name="T27" fmla="*/ 695 h 1569"/>
                <a:gd name="T28" fmla="*/ 572 w 1098"/>
                <a:gd name="T29" fmla="*/ 683 h 1569"/>
                <a:gd name="T30" fmla="*/ 560 w 1098"/>
                <a:gd name="T31" fmla="*/ 667 h 1569"/>
                <a:gd name="T32" fmla="*/ 551 w 1098"/>
                <a:gd name="T33" fmla="*/ 648 h 1569"/>
                <a:gd name="T34" fmla="*/ 549 w 1098"/>
                <a:gd name="T35" fmla="*/ 628 h 1569"/>
                <a:gd name="T36" fmla="*/ 549 w 1098"/>
                <a:gd name="T37" fmla="*/ 348 h 1569"/>
                <a:gd name="T38" fmla="*/ 629 w 1098"/>
                <a:gd name="T39" fmla="*/ 0 h 1569"/>
                <a:gd name="T40" fmla="*/ 649 w 1098"/>
                <a:gd name="T41" fmla="*/ 3 h 1569"/>
                <a:gd name="T42" fmla="*/ 668 w 1098"/>
                <a:gd name="T43" fmla="*/ 12 h 1569"/>
                <a:gd name="T44" fmla="*/ 684 w 1098"/>
                <a:gd name="T45" fmla="*/ 24 h 1569"/>
                <a:gd name="T46" fmla="*/ 695 w 1098"/>
                <a:gd name="T47" fmla="*/ 40 h 1569"/>
                <a:gd name="T48" fmla="*/ 704 w 1098"/>
                <a:gd name="T49" fmla="*/ 58 h 1569"/>
                <a:gd name="T50" fmla="*/ 706 w 1098"/>
                <a:gd name="T51" fmla="*/ 79 h 1569"/>
                <a:gd name="T52" fmla="*/ 706 w 1098"/>
                <a:gd name="T53" fmla="*/ 549 h 1569"/>
                <a:gd name="T54" fmla="*/ 1020 w 1098"/>
                <a:gd name="T55" fmla="*/ 549 h 1569"/>
                <a:gd name="T56" fmla="*/ 1041 w 1098"/>
                <a:gd name="T57" fmla="*/ 552 h 1569"/>
                <a:gd name="T58" fmla="*/ 1059 w 1098"/>
                <a:gd name="T59" fmla="*/ 560 h 1569"/>
                <a:gd name="T60" fmla="*/ 1075 w 1098"/>
                <a:gd name="T61" fmla="*/ 572 h 1569"/>
                <a:gd name="T62" fmla="*/ 1088 w 1098"/>
                <a:gd name="T63" fmla="*/ 590 h 1569"/>
                <a:gd name="T64" fmla="*/ 1096 w 1098"/>
                <a:gd name="T65" fmla="*/ 609 h 1569"/>
                <a:gd name="T66" fmla="*/ 1098 w 1098"/>
                <a:gd name="T67" fmla="*/ 630 h 1569"/>
                <a:gd name="T68" fmla="*/ 1094 w 1098"/>
                <a:gd name="T69" fmla="*/ 650 h 1569"/>
                <a:gd name="T70" fmla="*/ 1086 w 1098"/>
                <a:gd name="T71" fmla="*/ 670 h 1569"/>
                <a:gd name="T72" fmla="*/ 537 w 1098"/>
                <a:gd name="T73" fmla="*/ 1532 h 1569"/>
                <a:gd name="T74" fmla="*/ 524 w 1098"/>
                <a:gd name="T75" fmla="*/ 1548 h 1569"/>
                <a:gd name="T76" fmla="*/ 508 w 1098"/>
                <a:gd name="T77" fmla="*/ 1559 h 1569"/>
                <a:gd name="T78" fmla="*/ 490 w 1098"/>
                <a:gd name="T79" fmla="*/ 1567 h 1569"/>
                <a:gd name="T80" fmla="*/ 471 w 1098"/>
                <a:gd name="T81" fmla="*/ 1569 h 1569"/>
                <a:gd name="T82" fmla="*/ 449 w 1098"/>
                <a:gd name="T83" fmla="*/ 1566 h 1569"/>
                <a:gd name="T84" fmla="*/ 430 w 1098"/>
                <a:gd name="T85" fmla="*/ 1557 h 1569"/>
                <a:gd name="T86" fmla="*/ 414 w 1098"/>
                <a:gd name="T87" fmla="*/ 1545 h 1569"/>
                <a:gd name="T88" fmla="*/ 402 w 1098"/>
                <a:gd name="T89" fmla="*/ 1529 h 1569"/>
                <a:gd name="T90" fmla="*/ 395 w 1098"/>
                <a:gd name="T91" fmla="*/ 1511 h 1569"/>
                <a:gd name="T92" fmla="*/ 392 w 1098"/>
                <a:gd name="T93" fmla="*/ 1490 h 1569"/>
                <a:gd name="T94" fmla="*/ 392 w 1098"/>
                <a:gd name="T95" fmla="*/ 1020 h 1569"/>
                <a:gd name="T96" fmla="*/ 79 w 1098"/>
                <a:gd name="T97" fmla="*/ 1020 h 1569"/>
                <a:gd name="T98" fmla="*/ 58 w 1098"/>
                <a:gd name="T99" fmla="*/ 1016 h 1569"/>
                <a:gd name="T100" fmla="*/ 38 w 1098"/>
                <a:gd name="T101" fmla="*/ 1009 h 1569"/>
                <a:gd name="T102" fmla="*/ 23 w 1098"/>
                <a:gd name="T103" fmla="*/ 995 h 1569"/>
                <a:gd name="T104" fmla="*/ 10 w 1098"/>
                <a:gd name="T105" fmla="*/ 979 h 1569"/>
                <a:gd name="T106" fmla="*/ 3 w 1098"/>
                <a:gd name="T107" fmla="*/ 960 h 1569"/>
                <a:gd name="T108" fmla="*/ 0 w 1098"/>
                <a:gd name="T109" fmla="*/ 939 h 1569"/>
                <a:gd name="T110" fmla="*/ 4 w 1098"/>
                <a:gd name="T111" fmla="*/ 918 h 1569"/>
                <a:gd name="T112" fmla="*/ 12 w 1098"/>
                <a:gd name="T113" fmla="*/ 899 h 1569"/>
                <a:gd name="T114" fmla="*/ 561 w 1098"/>
                <a:gd name="T115" fmla="*/ 37 h 1569"/>
                <a:gd name="T116" fmla="*/ 575 w 1098"/>
                <a:gd name="T117" fmla="*/ 21 h 1569"/>
                <a:gd name="T118" fmla="*/ 591 w 1098"/>
                <a:gd name="T119" fmla="*/ 10 h 1569"/>
                <a:gd name="T120" fmla="*/ 609 w 1098"/>
                <a:gd name="T121" fmla="*/ 2 h 1569"/>
                <a:gd name="T122" fmla="*/ 629 w 1098"/>
                <a:gd name="T123" fmla="*/ 0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98" h="1569">
                  <a:moveTo>
                    <a:pt x="549" y="348"/>
                  </a:moveTo>
                  <a:lnTo>
                    <a:pt x="222" y="863"/>
                  </a:lnTo>
                  <a:lnTo>
                    <a:pt x="471" y="863"/>
                  </a:lnTo>
                  <a:lnTo>
                    <a:pt x="492" y="865"/>
                  </a:lnTo>
                  <a:lnTo>
                    <a:pt x="511" y="874"/>
                  </a:lnTo>
                  <a:lnTo>
                    <a:pt x="526" y="886"/>
                  </a:lnTo>
                  <a:lnTo>
                    <a:pt x="538" y="902"/>
                  </a:lnTo>
                  <a:lnTo>
                    <a:pt x="546" y="920"/>
                  </a:lnTo>
                  <a:lnTo>
                    <a:pt x="549" y="941"/>
                  </a:lnTo>
                  <a:lnTo>
                    <a:pt x="549" y="1221"/>
                  </a:lnTo>
                  <a:lnTo>
                    <a:pt x="877" y="706"/>
                  </a:lnTo>
                  <a:lnTo>
                    <a:pt x="627" y="706"/>
                  </a:lnTo>
                  <a:lnTo>
                    <a:pt x="606" y="704"/>
                  </a:lnTo>
                  <a:lnTo>
                    <a:pt x="588" y="695"/>
                  </a:lnTo>
                  <a:lnTo>
                    <a:pt x="572" y="683"/>
                  </a:lnTo>
                  <a:lnTo>
                    <a:pt x="560" y="667"/>
                  </a:lnTo>
                  <a:lnTo>
                    <a:pt x="551" y="648"/>
                  </a:lnTo>
                  <a:lnTo>
                    <a:pt x="549" y="628"/>
                  </a:lnTo>
                  <a:lnTo>
                    <a:pt x="549" y="348"/>
                  </a:lnTo>
                  <a:close/>
                  <a:moveTo>
                    <a:pt x="629" y="0"/>
                  </a:moveTo>
                  <a:lnTo>
                    <a:pt x="649" y="3"/>
                  </a:lnTo>
                  <a:lnTo>
                    <a:pt x="668" y="12"/>
                  </a:lnTo>
                  <a:lnTo>
                    <a:pt x="684" y="24"/>
                  </a:lnTo>
                  <a:lnTo>
                    <a:pt x="695" y="40"/>
                  </a:lnTo>
                  <a:lnTo>
                    <a:pt x="704" y="58"/>
                  </a:lnTo>
                  <a:lnTo>
                    <a:pt x="706" y="79"/>
                  </a:lnTo>
                  <a:lnTo>
                    <a:pt x="706" y="549"/>
                  </a:lnTo>
                  <a:lnTo>
                    <a:pt x="1020" y="549"/>
                  </a:lnTo>
                  <a:lnTo>
                    <a:pt x="1041" y="552"/>
                  </a:lnTo>
                  <a:lnTo>
                    <a:pt x="1059" y="560"/>
                  </a:lnTo>
                  <a:lnTo>
                    <a:pt x="1075" y="572"/>
                  </a:lnTo>
                  <a:lnTo>
                    <a:pt x="1088" y="590"/>
                  </a:lnTo>
                  <a:lnTo>
                    <a:pt x="1096" y="609"/>
                  </a:lnTo>
                  <a:lnTo>
                    <a:pt x="1098" y="630"/>
                  </a:lnTo>
                  <a:lnTo>
                    <a:pt x="1094" y="650"/>
                  </a:lnTo>
                  <a:lnTo>
                    <a:pt x="1086" y="670"/>
                  </a:lnTo>
                  <a:lnTo>
                    <a:pt x="537" y="1532"/>
                  </a:lnTo>
                  <a:lnTo>
                    <a:pt x="524" y="1548"/>
                  </a:lnTo>
                  <a:lnTo>
                    <a:pt x="508" y="1559"/>
                  </a:lnTo>
                  <a:lnTo>
                    <a:pt x="490" y="1567"/>
                  </a:lnTo>
                  <a:lnTo>
                    <a:pt x="471" y="1569"/>
                  </a:lnTo>
                  <a:lnTo>
                    <a:pt x="449" y="1566"/>
                  </a:lnTo>
                  <a:lnTo>
                    <a:pt x="430" y="1557"/>
                  </a:lnTo>
                  <a:lnTo>
                    <a:pt x="414" y="1545"/>
                  </a:lnTo>
                  <a:lnTo>
                    <a:pt x="402" y="1529"/>
                  </a:lnTo>
                  <a:lnTo>
                    <a:pt x="395" y="1511"/>
                  </a:lnTo>
                  <a:lnTo>
                    <a:pt x="392" y="1490"/>
                  </a:lnTo>
                  <a:lnTo>
                    <a:pt x="392" y="1020"/>
                  </a:lnTo>
                  <a:lnTo>
                    <a:pt x="79" y="1020"/>
                  </a:lnTo>
                  <a:lnTo>
                    <a:pt x="58" y="1016"/>
                  </a:lnTo>
                  <a:lnTo>
                    <a:pt x="38" y="1009"/>
                  </a:lnTo>
                  <a:lnTo>
                    <a:pt x="23" y="995"/>
                  </a:lnTo>
                  <a:lnTo>
                    <a:pt x="10" y="979"/>
                  </a:lnTo>
                  <a:lnTo>
                    <a:pt x="3" y="960"/>
                  </a:lnTo>
                  <a:lnTo>
                    <a:pt x="0" y="939"/>
                  </a:lnTo>
                  <a:lnTo>
                    <a:pt x="4" y="918"/>
                  </a:lnTo>
                  <a:lnTo>
                    <a:pt x="12" y="899"/>
                  </a:lnTo>
                  <a:lnTo>
                    <a:pt x="561" y="37"/>
                  </a:lnTo>
                  <a:lnTo>
                    <a:pt x="575" y="21"/>
                  </a:lnTo>
                  <a:lnTo>
                    <a:pt x="591" y="10"/>
                  </a:lnTo>
                  <a:lnTo>
                    <a:pt x="609" y="2"/>
                  </a:lnTo>
                  <a:lnTo>
                    <a:pt x="6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013"/>
            </a:p>
          </p:txBody>
        </p:sp>
      </p:grp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57650CEC-4CFE-44B4-9140-EF6F7F24DE51}"/>
              </a:ext>
            </a:extLst>
          </p:cNvPr>
          <p:cNvSpPr txBox="1">
            <a:spLocks/>
          </p:cNvSpPr>
          <p:nvPr/>
        </p:nvSpPr>
        <p:spPr>
          <a:xfrm>
            <a:off x="9479036" y="1894918"/>
            <a:ext cx="358236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 Check to Improve Data Quality</a:t>
            </a:r>
          </a:p>
          <a:p>
            <a:r>
              <a:rPr lang="en-US" sz="2000" dirty="0"/>
              <a:t>Lot Number Verification</a:t>
            </a:r>
          </a:p>
          <a:p>
            <a:r>
              <a:rPr lang="en-US" sz="2000" dirty="0"/>
              <a:t>Tester Name </a:t>
            </a:r>
          </a:p>
          <a:p>
            <a:r>
              <a:rPr lang="en-US" sz="2000" dirty="0"/>
              <a:t>No Future Date</a:t>
            </a:r>
          </a:p>
          <a:p>
            <a:r>
              <a:rPr lang="en-US" sz="2000" dirty="0" err="1"/>
              <a:t>Rececny</a:t>
            </a:r>
            <a:r>
              <a:rPr lang="en-US" sz="2000" dirty="0"/>
              <a:t> Algorithm</a:t>
            </a:r>
          </a:p>
          <a:p>
            <a:r>
              <a:rPr lang="en-US" sz="2000" dirty="0"/>
              <a:t>Facility Name and District Information</a:t>
            </a:r>
          </a:p>
          <a:p>
            <a:r>
              <a:rPr lang="en-US" sz="2000" dirty="0"/>
              <a:t>Skip Patterns</a:t>
            </a:r>
          </a:p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B3B54B-7010-4194-ACE9-5D66A2C4CF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17" y="1833990"/>
            <a:ext cx="1811505" cy="3220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B69B6-7B44-4579-BC14-1E97D1649C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39" y="107532"/>
            <a:ext cx="1811505" cy="32204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4A608C-59B2-439A-9C14-3BB66A870C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18" y="1833990"/>
            <a:ext cx="1811506" cy="3220454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A09A4CF-422C-4431-9EDF-27EEFF54F45D}"/>
              </a:ext>
            </a:extLst>
          </p:cNvPr>
          <p:cNvGrpSpPr/>
          <p:nvPr/>
        </p:nvGrpSpPr>
        <p:grpSpPr>
          <a:xfrm>
            <a:off x="7666816" y="314526"/>
            <a:ext cx="491903" cy="452724"/>
            <a:chOff x="4420506" y="2207856"/>
            <a:chExt cx="376238" cy="376237"/>
          </a:xfrm>
          <a:solidFill>
            <a:schemeClr val="bg1">
              <a:lumMod val="75000"/>
            </a:schemeClr>
          </a:solidFill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1A4F4416-F69C-48A4-99E2-E30ACA127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0506" y="2207856"/>
              <a:ext cx="376238" cy="376237"/>
            </a:xfrm>
            <a:custGeom>
              <a:avLst/>
              <a:gdLst>
                <a:gd name="T0" fmla="*/ 408 w 2048"/>
                <a:gd name="T1" fmla="*/ 778 h 2048"/>
                <a:gd name="T2" fmla="*/ 644 w 2048"/>
                <a:gd name="T3" fmla="*/ 2048 h 2048"/>
                <a:gd name="T4" fmla="*/ 2048 w 2048"/>
                <a:gd name="T5" fmla="*/ 2048 h 2048"/>
                <a:gd name="T6" fmla="*/ 408 w 2048"/>
                <a:gd name="T7" fmla="*/ 0 h 2048"/>
                <a:gd name="T8" fmla="*/ 688 w 2048"/>
                <a:gd name="T9" fmla="*/ 120 h 2048"/>
                <a:gd name="T10" fmla="*/ 660 w 2048"/>
                <a:gd name="T11" fmla="*/ 728 h 2048"/>
                <a:gd name="T12" fmla="*/ 528 w 2048"/>
                <a:gd name="T13" fmla="*/ 120 h 2048"/>
                <a:gd name="T14" fmla="*/ 762 w 2048"/>
                <a:gd name="T15" fmla="*/ 1388 h 2048"/>
                <a:gd name="T16" fmla="*/ 558 w 2048"/>
                <a:gd name="T17" fmla="*/ 1388 h 2048"/>
                <a:gd name="T18" fmla="*/ 209 w 2048"/>
                <a:gd name="T19" fmla="*/ 1684 h 2048"/>
                <a:gd name="T20" fmla="*/ 321 w 2048"/>
                <a:gd name="T21" fmla="*/ 1582 h 2048"/>
                <a:gd name="T22" fmla="*/ 521 w 2048"/>
                <a:gd name="T23" fmla="*/ 1561 h 2048"/>
                <a:gd name="T24" fmla="*/ 882 w 2048"/>
                <a:gd name="T25" fmla="*/ 1388 h 2048"/>
                <a:gd name="T26" fmla="*/ 1110 w 2048"/>
                <a:gd name="T27" fmla="*/ 1090 h 2048"/>
                <a:gd name="T28" fmla="*/ 660 w 2048"/>
                <a:gd name="T29" fmla="*/ 1928 h 2048"/>
                <a:gd name="T30" fmla="*/ 521 w 2048"/>
                <a:gd name="T31" fmla="*/ 1561 h 2048"/>
                <a:gd name="T32" fmla="*/ 808 w 2048"/>
                <a:gd name="T33" fmla="*/ 1222 h 2048"/>
                <a:gd name="T34" fmla="*/ 720 w 2048"/>
                <a:gd name="T35" fmla="*/ 851 h 2048"/>
                <a:gd name="T36" fmla="*/ 600 w 2048"/>
                <a:gd name="T37" fmla="*/ 851 h 2048"/>
                <a:gd name="T38" fmla="*/ 438 w 2048"/>
                <a:gd name="T39" fmla="*/ 1388 h 2048"/>
                <a:gd name="T40" fmla="*/ 137 w 2048"/>
                <a:gd name="T41" fmla="*/ 1524 h 2048"/>
                <a:gd name="T42" fmla="*/ 600 w 2048"/>
                <a:gd name="T43" fmla="*/ 851 h 2048"/>
                <a:gd name="T44" fmla="*/ 1039 w 2048"/>
                <a:gd name="T45" fmla="*/ 1928 h 2048"/>
                <a:gd name="T46" fmla="*/ 1776 w 2048"/>
                <a:gd name="T47" fmla="*/ 1692 h 2048"/>
                <a:gd name="T48" fmla="*/ 1294 w 2048"/>
                <a:gd name="T49" fmla="*/ 1572 h 2048"/>
                <a:gd name="T50" fmla="*/ 1776 w 2048"/>
                <a:gd name="T51" fmla="*/ 1452 h 2048"/>
                <a:gd name="T52" fmla="*/ 1318 w 2048"/>
                <a:gd name="T53" fmla="*/ 1332 h 2048"/>
                <a:gd name="T54" fmla="*/ 1776 w 2048"/>
                <a:gd name="T55" fmla="*/ 1212 h 2048"/>
                <a:gd name="T56" fmla="*/ 1250 w 2048"/>
                <a:gd name="T57" fmla="*/ 1092 h 2048"/>
                <a:gd name="T58" fmla="*/ 1776 w 2048"/>
                <a:gd name="T59" fmla="*/ 972 h 2048"/>
                <a:gd name="T60" fmla="*/ 1045 w 2048"/>
                <a:gd name="T61" fmla="*/ 852 h 2048"/>
                <a:gd name="T62" fmla="*/ 808 w 2048"/>
                <a:gd name="T63" fmla="*/ 120 h 2048"/>
                <a:gd name="T64" fmla="*/ 1928 w 2048"/>
                <a:gd name="T6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8" h="2048">
                  <a:moveTo>
                    <a:pt x="408" y="0"/>
                  </a:moveTo>
                  <a:cubicBezTo>
                    <a:pt x="408" y="778"/>
                    <a:pt x="408" y="778"/>
                    <a:pt x="408" y="778"/>
                  </a:cubicBezTo>
                  <a:cubicBezTo>
                    <a:pt x="169" y="877"/>
                    <a:pt x="0" y="1113"/>
                    <a:pt x="0" y="1388"/>
                  </a:cubicBezTo>
                  <a:cubicBezTo>
                    <a:pt x="0" y="1747"/>
                    <a:pt x="287" y="2039"/>
                    <a:pt x="644" y="2048"/>
                  </a:cubicBezTo>
                  <a:cubicBezTo>
                    <a:pt x="644" y="2048"/>
                    <a:pt x="644" y="2048"/>
                    <a:pt x="644" y="2048"/>
                  </a:cubicBezTo>
                  <a:cubicBezTo>
                    <a:pt x="2048" y="2048"/>
                    <a:pt x="2048" y="2048"/>
                    <a:pt x="2048" y="2048"/>
                  </a:cubicBezTo>
                  <a:cubicBezTo>
                    <a:pt x="2048" y="0"/>
                    <a:pt x="2048" y="0"/>
                    <a:pt x="2048" y="0"/>
                  </a:cubicBezTo>
                  <a:lnTo>
                    <a:pt x="408" y="0"/>
                  </a:lnTo>
                  <a:close/>
                  <a:moveTo>
                    <a:pt x="528" y="120"/>
                  </a:moveTo>
                  <a:cubicBezTo>
                    <a:pt x="688" y="120"/>
                    <a:pt x="688" y="120"/>
                    <a:pt x="688" y="120"/>
                  </a:cubicBezTo>
                  <a:cubicBezTo>
                    <a:pt x="688" y="729"/>
                    <a:pt x="688" y="729"/>
                    <a:pt x="688" y="729"/>
                  </a:cubicBezTo>
                  <a:cubicBezTo>
                    <a:pt x="679" y="728"/>
                    <a:pt x="669" y="728"/>
                    <a:pt x="660" y="728"/>
                  </a:cubicBezTo>
                  <a:cubicBezTo>
                    <a:pt x="615" y="728"/>
                    <a:pt x="571" y="733"/>
                    <a:pt x="528" y="741"/>
                  </a:cubicBezTo>
                  <a:lnTo>
                    <a:pt x="528" y="120"/>
                  </a:lnTo>
                  <a:close/>
                  <a:moveTo>
                    <a:pt x="660" y="1286"/>
                  </a:moveTo>
                  <a:cubicBezTo>
                    <a:pt x="716" y="1286"/>
                    <a:pt x="762" y="1332"/>
                    <a:pt x="762" y="1388"/>
                  </a:cubicBezTo>
                  <a:cubicBezTo>
                    <a:pt x="762" y="1444"/>
                    <a:pt x="716" y="1490"/>
                    <a:pt x="660" y="1490"/>
                  </a:cubicBezTo>
                  <a:cubicBezTo>
                    <a:pt x="604" y="1490"/>
                    <a:pt x="558" y="1444"/>
                    <a:pt x="558" y="1388"/>
                  </a:cubicBezTo>
                  <a:cubicBezTo>
                    <a:pt x="558" y="1332"/>
                    <a:pt x="604" y="1286"/>
                    <a:pt x="660" y="1286"/>
                  </a:cubicBezTo>
                  <a:close/>
                  <a:moveTo>
                    <a:pt x="209" y="1684"/>
                  </a:moveTo>
                  <a:cubicBezTo>
                    <a:pt x="198" y="1669"/>
                    <a:pt x="189" y="1652"/>
                    <a:pt x="180" y="1636"/>
                  </a:cubicBezTo>
                  <a:cubicBezTo>
                    <a:pt x="321" y="1582"/>
                    <a:pt x="321" y="1582"/>
                    <a:pt x="321" y="1582"/>
                  </a:cubicBezTo>
                  <a:lnTo>
                    <a:pt x="209" y="1684"/>
                  </a:lnTo>
                  <a:close/>
                  <a:moveTo>
                    <a:pt x="521" y="1561"/>
                  </a:moveTo>
                  <a:cubicBezTo>
                    <a:pt x="559" y="1592"/>
                    <a:pt x="607" y="1610"/>
                    <a:pt x="660" y="1610"/>
                  </a:cubicBezTo>
                  <a:cubicBezTo>
                    <a:pt x="783" y="1610"/>
                    <a:pt x="882" y="1511"/>
                    <a:pt x="882" y="1388"/>
                  </a:cubicBezTo>
                  <a:cubicBezTo>
                    <a:pt x="882" y="1367"/>
                    <a:pt x="879" y="1346"/>
                    <a:pt x="874" y="1326"/>
                  </a:cubicBezTo>
                  <a:cubicBezTo>
                    <a:pt x="1110" y="1090"/>
                    <a:pt x="1110" y="1090"/>
                    <a:pt x="1110" y="1090"/>
                  </a:cubicBezTo>
                  <a:cubicBezTo>
                    <a:pt x="1167" y="1175"/>
                    <a:pt x="1200" y="1278"/>
                    <a:pt x="1200" y="1388"/>
                  </a:cubicBezTo>
                  <a:cubicBezTo>
                    <a:pt x="1200" y="1686"/>
                    <a:pt x="958" y="1928"/>
                    <a:pt x="660" y="1928"/>
                  </a:cubicBezTo>
                  <a:cubicBezTo>
                    <a:pt x="515" y="1928"/>
                    <a:pt x="383" y="1870"/>
                    <a:pt x="285" y="1777"/>
                  </a:cubicBezTo>
                  <a:lnTo>
                    <a:pt x="521" y="1561"/>
                  </a:lnTo>
                  <a:close/>
                  <a:moveTo>
                    <a:pt x="1033" y="998"/>
                  </a:moveTo>
                  <a:cubicBezTo>
                    <a:pt x="808" y="1222"/>
                    <a:pt x="808" y="1222"/>
                    <a:pt x="808" y="1222"/>
                  </a:cubicBezTo>
                  <a:cubicBezTo>
                    <a:pt x="783" y="1200"/>
                    <a:pt x="753" y="1183"/>
                    <a:pt x="720" y="1174"/>
                  </a:cubicBezTo>
                  <a:cubicBezTo>
                    <a:pt x="720" y="851"/>
                    <a:pt x="720" y="851"/>
                    <a:pt x="720" y="851"/>
                  </a:cubicBezTo>
                  <a:cubicBezTo>
                    <a:pt x="841" y="865"/>
                    <a:pt x="949" y="918"/>
                    <a:pt x="1033" y="998"/>
                  </a:cubicBezTo>
                  <a:close/>
                  <a:moveTo>
                    <a:pt x="600" y="851"/>
                  </a:moveTo>
                  <a:cubicBezTo>
                    <a:pt x="600" y="1174"/>
                    <a:pt x="600" y="1174"/>
                    <a:pt x="600" y="1174"/>
                  </a:cubicBezTo>
                  <a:cubicBezTo>
                    <a:pt x="506" y="1200"/>
                    <a:pt x="438" y="1286"/>
                    <a:pt x="438" y="1388"/>
                  </a:cubicBezTo>
                  <a:cubicBezTo>
                    <a:pt x="438" y="1395"/>
                    <a:pt x="438" y="1402"/>
                    <a:pt x="439" y="1408"/>
                  </a:cubicBezTo>
                  <a:cubicBezTo>
                    <a:pt x="137" y="1524"/>
                    <a:pt x="137" y="1524"/>
                    <a:pt x="137" y="1524"/>
                  </a:cubicBezTo>
                  <a:cubicBezTo>
                    <a:pt x="126" y="1480"/>
                    <a:pt x="120" y="1435"/>
                    <a:pt x="120" y="1388"/>
                  </a:cubicBezTo>
                  <a:cubicBezTo>
                    <a:pt x="120" y="1111"/>
                    <a:pt x="330" y="881"/>
                    <a:pt x="600" y="851"/>
                  </a:cubicBezTo>
                  <a:close/>
                  <a:moveTo>
                    <a:pt x="1928" y="1928"/>
                  </a:moveTo>
                  <a:cubicBezTo>
                    <a:pt x="1039" y="1928"/>
                    <a:pt x="1039" y="1928"/>
                    <a:pt x="1039" y="1928"/>
                  </a:cubicBezTo>
                  <a:cubicBezTo>
                    <a:pt x="1125" y="1867"/>
                    <a:pt x="1197" y="1786"/>
                    <a:pt x="1246" y="1692"/>
                  </a:cubicBezTo>
                  <a:cubicBezTo>
                    <a:pt x="1776" y="1692"/>
                    <a:pt x="1776" y="1692"/>
                    <a:pt x="1776" y="1692"/>
                  </a:cubicBezTo>
                  <a:cubicBezTo>
                    <a:pt x="1776" y="1572"/>
                    <a:pt x="1776" y="1572"/>
                    <a:pt x="1776" y="1572"/>
                  </a:cubicBezTo>
                  <a:cubicBezTo>
                    <a:pt x="1294" y="1572"/>
                    <a:pt x="1294" y="1572"/>
                    <a:pt x="1294" y="1572"/>
                  </a:cubicBezTo>
                  <a:cubicBezTo>
                    <a:pt x="1305" y="1533"/>
                    <a:pt x="1313" y="1493"/>
                    <a:pt x="1317" y="1452"/>
                  </a:cubicBezTo>
                  <a:cubicBezTo>
                    <a:pt x="1776" y="1452"/>
                    <a:pt x="1776" y="1452"/>
                    <a:pt x="1776" y="1452"/>
                  </a:cubicBezTo>
                  <a:cubicBezTo>
                    <a:pt x="1776" y="1332"/>
                    <a:pt x="1776" y="1332"/>
                    <a:pt x="1776" y="1332"/>
                  </a:cubicBezTo>
                  <a:cubicBezTo>
                    <a:pt x="1318" y="1332"/>
                    <a:pt x="1318" y="1332"/>
                    <a:pt x="1318" y="1332"/>
                  </a:cubicBezTo>
                  <a:cubicBezTo>
                    <a:pt x="1314" y="1291"/>
                    <a:pt x="1307" y="1251"/>
                    <a:pt x="1296" y="1212"/>
                  </a:cubicBezTo>
                  <a:cubicBezTo>
                    <a:pt x="1776" y="1212"/>
                    <a:pt x="1776" y="1212"/>
                    <a:pt x="1776" y="1212"/>
                  </a:cubicBezTo>
                  <a:cubicBezTo>
                    <a:pt x="1776" y="1092"/>
                    <a:pt x="1776" y="1092"/>
                    <a:pt x="1776" y="1092"/>
                  </a:cubicBezTo>
                  <a:cubicBezTo>
                    <a:pt x="1250" y="1092"/>
                    <a:pt x="1250" y="1092"/>
                    <a:pt x="1250" y="1092"/>
                  </a:cubicBezTo>
                  <a:cubicBezTo>
                    <a:pt x="1228" y="1049"/>
                    <a:pt x="1202" y="1009"/>
                    <a:pt x="1172" y="972"/>
                  </a:cubicBezTo>
                  <a:cubicBezTo>
                    <a:pt x="1776" y="972"/>
                    <a:pt x="1776" y="972"/>
                    <a:pt x="1776" y="972"/>
                  </a:cubicBezTo>
                  <a:cubicBezTo>
                    <a:pt x="1776" y="852"/>
                    <a:pt x="1776" y="852"/>
                    <a:pt x="1776" y="852"/>
                  </a:cubicBezTo>
                  <a:cubicBezTo>
                    <a:pt x="1045" y="852"/>
                    <a:pt x="1045" y="852"/>
                    <a:pt x="1045" y="852"/>
                  </a:cubicBezTo>
                  <a:cubicBezTo>
                    <a:pt x="975" y="802"/>
                    <a:pt x="895" y="765"/>
                    <a:pt x="808" y="745"/>
                  </a:cubicBezTo>
                  <a:cubicBezTo>
                    <a:pt x="808" y="120"/>
                    <a:pt x="808" y="120"/>
                    <a:pt x="808" y="120"/>
                  </a:cubicBezTo>
                  <a:cubicBezTo>
                    <a:pt x="1928" y="120"/>
                    <a:pt x="1928" y="120"/>
                    <a:pt x="1928" y="120"/>
                  </a:cubicBezTo>
                  <a:lnTo>
                    <a:pt x="1928" y="19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22F0E800-F6AA-4DCA-9DD3-0DEDE88FF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369" y="2252306"/>
              <a:ext cx="115888" cy="0"/>
            </a:xfrm>
            <a:custGeom>
              <a:avLst/>
              <a:gdLst>
                <a:gd name="T0" fmla="*/ 0 w 73"/>
                <a:gd name="T1" fmla="*/ 73 w 73"/>
                <a:gd name="T2" fmla="*/ 0 w 7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3">
                  <a:moveTo>
                    <a:pt x="0" y="0"/>
                  </a:moveTo>
                  <a:lnTo>
                    <a:pt x="7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80F0585A-6ECD-44E5-A7A9-42CE8A44B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369" y="2252306"/>
              <a:ext cx="1158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72317478-BA2D-4B56-9E66-91804F79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0369" y="2320568"/>
              <a:ext cx="155575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sz="1013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20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it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59A9F2"/>
      </a:accent3>
      <a:accent4>
        <a:srgbClr val="438AD7"/>
      </a:accent4>
      <a:accent5>
        <a:srgbClr val="59A9F2"/>
      </a:accent5>
      <a:accent6>
        <a:srgbClr val="009DD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8799</TotalTime>
  <Words>395</Words>
  <Application>Microsoft Office PowerPoint</Application>
  <PresentationFormat>On-screen Show (16:9)</PresentationFormat>
  <Paragraphs>113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 Unicode MS</vt:lpstr>
      <vt:lpstr>Arial</vt:lpstr>
      <vt:lpstr>Calibri</vt:lpstr>
      <vt:lpstr>Calibri Light</vt:lpstr>
      <vt:lpstr>Lato</vt:lpstr>
      <vt:lpstr>Lato Light</vt:lpstr>
      <vt:lpstr>Montserrat</vt:lpstr>
      <vt:lpstr>Montserrat Black</vt:lpstr>
      <vt:lpstr>Montserrat Light</vt:lpstr>
      <vt:lpstr>Roboto</vt:lpstr>
      <vt:lpstr>Roboto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Adhikari, Amitabh Prasad (CDC/DDPHSIS/CGH/DGHT) (CTR)</cp:lastModifiedBy>
  <cp:revision>520</cp:revision>
  <dcterms:created xsi:type="dcterms:W3CDTF">2017-12-05T02:57:14Z</dcterms:created>
  <dcterms:modified xsi:type="dcterms:W3CDTF">2018-11-19T15:15:44Z</dcterms:modified>
</cp:coreProperties>
</file>